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58d97c52c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c1fe3ebe24df6"/>
  </p:sldMasterIdLst>
  <p:sldIdLst>
    <p:sldId xmlns:r="http://schemas.openxmlformats.org/officeDocument/2006/relationships" id="256" r:id="R8c221b135f5043b9"/>
    <p:sldId xmlns:r="http://schemas.openxmlformats.org/officeDocument/2006/relationships" id="257" r:id="Rdab25819d6624540"/>
    <p:sldId xmlns:r="http://schemas.openxmlformats.org/officeDocument/2006/relationships" id="258" r:id="Rdde85799985047d3"/>
    <p:sldId xmlns:r="http://schemas.openxmlformats.org/officeDocument/2006/relationships" id="259" r:id="R99b5fd981d884a87"/>
    <p:sldId xmlns:r="http://schemas.openxmlformats.org/officeDocument/2006/relationships" id="260" r:id="R047377851f424aa8"/>
    <p:sldId xmlns:r="http://schemas.openxmlformats.org/officeDocument/2006/relationships" id="261" r:id="R3ae50179214e4a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c1fe3ebe24df6" /><Relationship Type="http://schemas.openxmlformats.org/officeDocument/2006/relationships/slide" Target="/ppt/slides/slide1.xml" Id="R8c221b135f5043b9" /><Relationship Type="http://schemas.openxmlformats.org/officeDocument/2006/relationships/slide" Target="/ppt/slides/slide2.xml" Id="Rdab25819d6624540" /><Relationship Type="http://schemas.openxmlformats.org/officeDocument/2006/relationships/slide" Target="/ppt/slides/slide3.xml" Id="Rdde85799985047d3" /><Relationship Type="http://schemas.openxmlformats.org/officeDocument/2006/relationships/slide" Target="/ppt/slides/slide4.xml" Id="R99b5fd981d884a87" /><Relationship Type="http://schemas.openxmlformats.org/officeDocument/2006/relationships/slide" Target="/ppt/slides/slide5.xml" Id="R047377851f424aa8" /><Relationship Type="http://schemas.openxmlformats.org/officeDocument/2006/relationships/slide" Target="/ppt/slides/slide6.xml" Id="R3ae50179214e4a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fb590b606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44cfc9b54e34" /><Relationship Type="http://schemas.openxmlformats.org/officeDocument/2006/relationships/theme" Target="/ppt/slideMasters/theme/theme1.xml" Id="Rbd98e39177c7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c44cfc9b5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9d2762344f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d9826e9e4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07fea5f60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25806c6f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e07941ea2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ef92345c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PLUS-PLUS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Borupvej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Dk-4300 Holbæk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924 329 378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PLUS-PLUS A/S</a:t>
            </a:r>
          </a:p>
        </p:txBody>
      </p:sp>
    </p:spTree>
  </p:cSld>
  <p:clrMapOvr>
    <a:masterClrMapping xmlns:a="http://schemas.openxmlformats.org/drawingml/2006/main"/>
  </p:clrMapOvr>
</p:sld>
</file>