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27c44143bc45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5e9c76226445ff"/>
  </p:sldMasterIdLst>
  <p:sldIdLst>
    <p:sldId xmlns:r="http://schemas.openxmlformats.org/officeDocument/2006/relationships" id="256" r:id="R5092fd6b63ce4608"/>
    <p:sldId xmlns:r="http://schemas.openxmlformats.org/officeDocument/2006/relationships" id="257" r:id="Rfab3eea85c274c9a"/>
    <p:sldId xmlns:r="http://schemas.openxmlformats.org/officeDocument/2006/relationships" id="258" r:id="Rbafe946052f14de3"/>
    <p:sldId xmlns:r="http://schemas.openxmlformats.org/officeDocument/2006/relationships" id="259" r:id="R23f23c3d61e54687"/>
    <p:sldId xmlns:r="http://schemas.openxmlformats.org/officeDocument/2006/relationships" id="260" r:id="R38556f3874bc4cda"/>
    <p:sldId xmlns:r="http://schemas.openxmlformats.org/officeDocument/2006/relationships" id="261" r:id="Rd94b9e115dbf4e44"/>
    <p:sldId xmlns:r="http://schemas.openxmlformats.org/officeDocument/2006/relationships" id="262" r:id="Rbcb5fa17431343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5e9c76226445ff" /><Relationship Type="http://schemas.openxmlformats.org/officeDocument/2006/relationships/slide" Target="/ppt/slides/slide1.xml" Id="R5092fd6b63ce4608" /><Relationship Type="http://schemas.openxmlformats.org/officeDocument/2006/relationships/slide" Target="/ppt/slides/slide2.xml" Id="Rfab3eea85c274c9a" /><Relationship Type="http://schemas.openxmlformats.org/officeDocument/2006/relationships/slide" Target="/ppt/slides/slide3.xml" Id="Rbafe946052f14de3" /><Relationship Type="http://schemas.openxmlformats.org/officeDocument/2006/relationships/slide" Target="/ppt/slides/slide4.xml" Id="R23f23c3d61e54687" /><Relationship Type="http://schemas.openxmlformats.org/officeDocument/2006/relationships/slide" Target="/ppt/slides/slide5.xml" Id="R38556f3874bc4cda" /><Relationship Type="http://schemas.openxmlformats.org/officeDocument/2006/relationships/slide" Target="/ppt/slides/slide6.xml" Id="Rd94b9e115dbf4e44" /><Relationship Type="http://schemas.openxmlformats.org/officeDocument/2006/relationships/slide" Target="/ppt/slides/slide7.xml" Id="Rbcb5fa17431343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7fc3c5596945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11f95de6a495e" /><Relationship Type="http://schemas.openxmlformats.org/officeDocument/2006/relationships/theme" Target="/ppt/slideMasters/theme/theme1.xml" Id="R5621317a23714e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f11f95de6a49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4186f24974b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87bf6c94b42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96f26b7404f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070c375704e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26266daa243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d169184f94c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33d20a6404a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920 509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ODD-ERIK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ODD-ERIK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Odd-Erik Vold, Skøyenbakken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924 323 337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