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4a82da2b3747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45cd811cd14308"/>
  </p:sldMasterIdLst>
  <p:sldIdLst>
    <p:sldId xmlns:r="http://schemas.openxmlformats.org/officeDocument/2006/relationships" id="256" r:id="Rd88adae27efc4d6d"/>
    <p:sldId xmlns:r="http://schemas.openxmlformats.org/officeDocument/2006/relationships" id="257" r:id="R77a2376067384d71"/>
    <p:sldId xmlns:r="http://schemas.openxmlformats.org/officeDocument/2006/relationships" id="258" r:id="R8613807772a54122"/>
    <p:sldId xmlns:r="http://schemas.openxmlformats.org/officeDocument/2006/relationships" id="259" r:id="R814e9cf6adcb4e05"/>
    <p:sldId xmlns:r="http://schemas.openxmlformats.org/officeDocument/2006/relationships" id="260" r:id="R5f19e7436a6048d2"/>
    <p:sldId xmlns:r="http://schemas.openxmlformats.org/officeDocument/2006/relationships" id="261" r:id="R78ec3e2d861f48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45cd811cd14308" /><Relationship Type="http://schemas.openxmlformats.org/officeDocument/2006/relationships/slide" Target="/ppt/slides/slide1.xml" Id="Rd88adae27efc4d6d" /><Relationship Type="http://schemas.openxmlformats.org/officeDocument/2006/relationships/slide" Target="/ppt/slides/slide2.xml" Id="R77a2376067384d71" /><Relationship Type="http://schemas.openxmlformats.org/officeDocument/2006/relationships/slide" Target="/ppt/slides/slide3.xml" Id="R8613807772a54122" /><Relationship Type="http://schemas.openxmlformats.org/officeDocument/2006/relationships/slide" Target="/ppt/slides/slide4.xml" Id="R814e9cf6adcb4e05" /><Relationship Type="http://schemas.openxmlformats.org/officeDocument/2006/relationships/slide" Target="/ppt/slides/slide5.xml" Id="R5f19e7436a6048d2" /><Relationship Type="http://schemas.openxmlformats.org/officeDocument/2006/relationships/slide" Target="/ppt/slides/slide6.xml" Id="R78ec3e2d861f48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15cec2a4b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361b7104b44c5" /><Relationship Type="http://schemas.openxmlformats.org/officeDocument/2006/relationships/theme" Target="/ppt/slideMasters/theme/theme1.xml" Id="R97a3c9fd4f304c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361b7104b44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f88d0887e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1045e0843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f259648274e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c16ea925847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7fb9118b647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50fe63b2f43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Odd-Erik Vold, Skøyenbakken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924 323 337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LEV KAPITAL AS</a:t>
            </a:r>
          </a:p>
        </p:txBody>
      </p:sp>
    </p:spTree>
  </p:cSld>
  <p:clrMapOvr>
    <a:masterClrMapping xmlns:a="http://schemas.openxmlformats.org/drawingml/2006/main"/>
  </p:clrMapOvr>
</p:sld>
</file>