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a8d9481fb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c8e2a0d104620"/>
  </p:sldMasterIdLst>
  <p:sldIdLst>
    <p:sldId xmlns:r="http://schemas.openxmlformats.org/officeDocument/2006/relationships" id="256" r:id="Rc783c2420e2c4ceb"/>
    <p:sldId xmlns:r="http://schemas.openxmlformats.org/officeDocument/2006/relationships" id="257" r:id="R1b1ae339d90a404e"/>
    <p:sldId xmlns:r="http://schemas.openxmlformats.org/officeDocument/2006/relationships" id="258" r:id="R27dc00872e7b43af"/>
    <p:sldId xmlns:r="http://schemas.openxmlformats.org/officeDocument/2006/relationships" id="259" r:id="Ra5c88531e4184581"/>
    <p:sldId xmlns:r="http://schemas.openxmlformats.org/officeDocument/2006/relationships" id="260" r:id="R81f604f7e20e475a"/>
    <p:sldId xmlns:r="http://schemas.openxmlformats.org/officeDocument/2006/relationships" id="261" r:id="Rdd6a574e5bc9443f"/>
    <p:sldId xmlns:r="http://schemas.openxmlformats.org/officeDocument/2006/relationships" id="262" r:id="R5a29e1f5e209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c8e2a0d104620" /><Relationship Type="http://schemas.openxmlformats.org/officeDocument/2006/relationships/slide" Target="/ppt/slides/slide1.xml" Id="Rc783c2420e2c4ceb" /><Relationship Type="http://schemas.openxmlformats.org/officeDocument/2006/relationships/slide" Target="/ppt/slides/slide2.xml" Id="R1b1ae339d90a404e" /><Relationship Type="http://schemas.openxmlformats.org/officeDocument/2006/relationships/slide" Target="/ppt/slides/slide3.xml" Id="R27dc00872e7b43af" /><Relationship Type="http://schemas.openxmlformats.org/officeDocument/2006/relationships/slide" Target="/ppt/slides/slide4.xml" Id="Ra5c88531e4184581" /><Relationship Type="http://schemas.openxmlformats.org/officeDocument/2006/relationships/slide" Target="/ppt/slides/slide5.xml" Id="R81f604f7e20e475a" /><Relationship Type="http://schemas.openxmlformats.org/officeDocument/2006/relationships/slide" Target="/ppt/slides/slide6.xml" Id="Rdd6a574e5bc9443f" /><Relationship Type="http://schemas.openxmlformats.org/officeDocument/2006/relationships/slide" Target="/ppt/slides/slide7.xml" Id="R5a29e1f5e209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eab801e36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a26c304b4402" /><Relationship Type="http://schemas.openxmlformats.org/officeDocument/2006/relationships/theme" Target="/ppt/slideMasters/theme/theme1.xml" Id="R411c950060db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0a26c304b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cd4f0639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c2fa61a2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0f887f52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b276f7a1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d676f28e3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6c9b1482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734debc4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BUHEIEN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ANNY ERFJORD LINGSTEN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Gauselhagen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924 316 772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BUHEIEN AS</a:t>
            </a:r>
          </a:p>
        </p:txBody>
      </p:sp>
    </p:spTree>
  </p:cSld>
  <p:clrMapOvr>
    <a:masterClrMapping xmlns:a="http://schemas.openxmlformats.org/drawingml/2006/main"/>
  </p:clrMapOvr>
</p:sld>
</file>