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ec5bf0245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0e485399d479b"/>
  </p:sldMasterIdLst>
  <p:sldIdLst>
    <p:sldId xmlns:r="http://schemas.openxmlformats.org/officeDocument/2006/relationships" id="256" r:id="R752fbd95394f4261"/>
    <p:sldId xmlns:r="http://schemas.openxmlformats.org/officeDocument/2006/relationships" id="257" r:id="Raf2b8b4f3f3a47c4"/>
    <p:sldId xmlns:r="http://schemas.openxmlformats.org/officeDocument/2006/relationships" id="258" r:id="Rdb4d851802c44ce9"/>
    <p:sldId xmlns:r="http://schemas.openxmlformats.org/officeDocument/2006/relationships" id="259" r:id="Rab62b0935f42490d"/>
    <p:sldId xmlns:r="http://schemas.openxmlformats.org/officeDocument/2006/relationships" id="260" r:id="R35e1a0460fef4030"/>
    <p:sldId xmlns:r="http://schemas.openxmlformats.org/officeDocument/2006/relationships" id="261" r:id="Rae4ee173e10345e5"/>
    <p:sldId xmlns:r="http://schemas.openxmlformats.org/officeDocument/2006/relationships" id="262" r:id="R0cf970b370cb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0e485399d479b" /><Relationship Type="http://schemas.openxmlformats.org/officeDocument/2006/relationships/slide" Target="/ppt/slides/slide1.xml" Id="R752fbd95394f4261" /><Relationship Type="http://schemas.openxmlformats.org/officeDocument/2006/relationships/slide" Target="/ppt/slides/slide2.xml" Id="Raf2b8b4f3f3a47c4" /><Relationship Type="http://schemas.openxmlformats.org/officeDocument/2006/relationships/slide" Target="/ppt/slides/slide3.xml" Id="Rdb4d851802c44ce9" /><Relationship Type="http://schemas.openxmlformats.org/officeDocument/2006/relationships/slide" Target="/ppt/slides/slide4.xml" Id="Rab62b0935f42490d" /><Relationship Type="http://schemas.openxmlformats.org/officeDocument/2006/relationships/slide" Target="/ppt/slides/slide5.xml" Id="R35e1a0460fef4030" /><Relationship Type="http://schemas.openxmlformats.org/officeDocument/2006/relationships/slide" Target="/ppt/slides/slide6.xml" Id="Rae4ee173e10345e5" /><Relationship Type="http://schemas.openxmlformats.org/officeDocument/2006/relationships/slide" Target="/ppt/slides/slide7.xml" Id="R0cf970b370cb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d130601d843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37abc03f54deb" /><Relationship Type="http://schemas.openxmlformats.org/officeDocument/2006/relationships/theme" Target="/ppt/slideMasters/theme/theme1.xml" Id="R67ee9bd8eaac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837abc03f54d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8f98517a9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85339c242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1cdce4883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3714b1f2d4c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85b719f114c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157d338dc48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e82b79a246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