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776fa34d6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97afcb9444874"/>
  </p:sldMasterIdLst>
  <p:sldIdLst>
    <p:sldId xmlns:r="http://schemas.openxmlformats.org/officeDocument/2006/relationships" id="256" r:id="Re91df34e50954d0c"/>
    <p:sldId xmlns:r="http://schemas.openxmlformats.org/officeDocument/2006/relationships" id="257" r:id="R676e6c67d061483c"/>
    <p:sldId xmlns:r="http://schemas.openxmlformats.org/officeDocument/2006/relationships" id="258" r:id="R0f92b5b765634960"/>
    <p:sldId xmlns:r="http://schemas.openxmlformats.org/officeDocument/2006/relationships" id="259" r:id="Rbcae15ce20104dc5"/>
    <p:sldId xmlns:r="http://schemas.openxmlformats.org/officeDocument/2006/relationships" id="260" r:id="R3569e1ec56dd4938"/>
    <p:sldId xmlns:r="http://schemas.openxmlformats.org/officeDocument/2006/relationships" id="261" r:id="R378d24b82fbb4eff"/>
    <p:sldId xmlns:r="http://schemas.openxmlformats.org/officeDocument/2006/relationships" id="262" r:id="R37b4d8733267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97afcb9444874" /><Relationship Type="http://schemas.openxmlformats.org/officeDocument/2006/relationships/slide" Target="/ppt/slides/slide1.xml" Id="Re91df34e50954d0c" /><Relationship Type="http://schemas.openxmlformats.org/officeDocument/2006/relationships/slide" Target="/ppt/slides/slide2.xml" Id="R676e6c67d061483c" /><Relationship Type="http://schemas.openxmlformats.org/officeDocument/2006/relationships/slide" Target="/ppt/slides/slide3.xml" Id="R0f92b5b765634960" /><Relationship Type="http://schemas.openxmlformats.org/officeDocument/2006/relationships/slide" Target="/ppt/slides/slide4.xml" Id="Rbcae15ce20104dc5" /><Relationship Type="http://schemas.openxmlformats.org/officeDocument/2006/relationships/slide" Target="/ppt/slides/slide5.xml" Id="R3569e1ec56dd4938" /><Relationship Type="http://schemas.openxmlformats.org/officeDocument/2006/relationships/slide" Target="/ppt/slides/slide6.xml" Id="R378d24b82fbb4eff" /><Relationship Type="http://schemas.openxmlformats.org/officeDocument/2006/relationships/slide" Target="/ppt/slides/slide7.xml" Id="R37b4d8733267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148ac9d40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3bf0d5f84fe2" /><Relationship Type="http://schemas.openxmlformats.org/officeDocument/2006/relationships/theme" Target="/ppt/slideMasters/theme/theme1.xml" Id="R148f166af374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d3bf0d5f8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ad27294f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9a7dbb15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31dd17170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037528018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2d4c6b1e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08878da2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2659c166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