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d94fde0a5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edbc5404045f2"/>
  </p:sldMasterIdLst>
  <p:sldIdLst>
    <p:sldId xmlns:r="http://schemas.openxmlformats.org/officeDocument/2006/relationships" id="256" r:id="Re18b648f1e3148de"/>
    <p:sldId xmlns:r="http://schemas.openxmlformats.org/officeDocument/2006/relationships" id="257" r:id="R3bcf006f33284b69"/>
    <p:sldId xmlns:r="http://schemas.openxmlformats.org/officeDocument/2006/relationships" id="258" r:id="R34eaf79d09e64c1c"/>
    <p:sldId xmlns:r="http://schemas.openxmlformats.org/officeDocument/2006/relationships" id="259" r:id="R754873ffa3344ec4"/>
    <p:sldId xmlns:r="http://schemas.openxmlformats.org/officeDocument/2006/relationships" id="260" r:id="R0e8f95e844d04007"/>
    <p:sldId xmlns:r="http://schemas.openxmlformats.org/officeDocument/2006/relationships" id="261" r:id="Rbc2dad7de2ff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edbc5404045f2" /><Relationship Type="http://schemas.openxmlformats.org/officeDocument/2006/relationships/slide" Target="/ppt/slides/slide1.xml" Id="Re18b648f1e3148de" /><Relationship Type="http://schemas.openxmlformats.org/officeDocument/2006/relationships/slide" Target="/ppt/slides/slide2.xml" Id="R3bcf006f33284b69" /><Relationship Type="http://schemas.openxmlformats.org/officeDocument/2006/relationships/slide" Target="/ppt/slides/slide3.xml" Id="R34eaf79d09e64c1c" /><Relationship Type="http://schemas.openxmlformats.org/officeDocument/2006/relationships/slide" Target="/ppt/slides/slide4.xml" Id="R754873ffa3344ec4" /><Relationship Type="http://schemas.openxmlformats.org/officeDocument/2006/relationships/slide" Target="/ppt/slides/slide5.xml" Id="R0e8f95e844d04007" /><Relationship Type="http://schemas.openxmlformats.org/officeDocument/2006/relationships/slide" Target="/ppt/slides/slide6.xml" Id="Rbc2dad7de2ff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c199d1d1b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d6e477b074d71" /><Relationship Type="http://schemas.openxmlformats.org/officeDocument/2006/relationships/theme" Target="/ppt/slideMasters/theme/theme1.xml" Id="R9a2e11d3e94a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d6e477b07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3a9546f594f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d6e15ae604e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d6d40faf4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367f9b794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dc572f63a47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b327a97ff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REVISORTEAM MIDT-TELEMARK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Gamlegata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924 310 693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