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f440127c8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5687b7c024fb6"/>
  </p:sldMasterIdLst>
  <p:sldIdLst>
    <p:sldId xmlns:r="http://schemas.openxmlformats.org/officeDocument/2006/relationships" id="256" r:id="Rbe7d3529c0a94563"/>
    <p:sldId xmlns:r="http://schemas.openxmlformats.org/officeDocument/2006/relationships" id="257" r:id="R46237f1ad2d84185"/>
    <p:sldId xmlns:r="http://schemas.openxmlformats.org/officeDocument/2006/relationships" id="258" r:id="R3e0263b4e94c43f7"/>
    <p:sldId xmlns:r="http://schemas.openxmlformats.org/officeDocument/2006/relationships" id="259" r:id="R50b9e0c250484430"/>
    <p:sldId xmlns:r="http://schemas.openxmlformats.org/officeDocument/2006/relationships" id="260" r:id="R79006ee7c54647d9"/>
    <p:sldId xmlns:r="http://schemas.openxmlformats.org/officeDocument/2006/relationships" id="261" r:id="R17c6fd406e4c4de9"/>
    <p:sldId xmlns:r="http://schemas.openxmlformats.org/officeDocument/2006/relationships" id="262" r:id="Re91c8735589b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5687b7c024fb6" /><Relationship Type="http://schemas.openxmlformats.org/officeDocument/2006/relationships/slide" Target="/ppt/slides/slide1.xml" Id="Rbe7d3529c0a94563" /><Relationship Type="http://schemas.openxmlformats.org/officeDocument/2006/relationships/slide" Target="/ppt/slides/slide2.xml" Id="R46237f1ad2d84185" /><Relationship Type="http://schemas.openxmlformats.org/officeDocument/2006/relationships/slide" Target="/ppt/slides/slide3.xml" Id="R3e0263b4e94c43f7" /><Relationship Type="http://schemas.openxmlformats.org/officeDocument/2006/relationships/slide" Target="/ppt/slides/slide4.xml" Id="R50b9e0c250484430" /><Relationship Type="http://schemas.openxmlformats.org/officeDocument/2006/relationships/slide" Target="/ppt/slides/slide5.xml" Id="R79006ee7c54647d9" /><Relationship Type="http://schemas.openxmlformats.org/officeDocument/2006/relationships/slide" Target="/ppt/slides/slide6.xml" Id="R17c6fd406e4c4de9" /><Relationship Type="http://schemas.openxmlformats.org/officeDocument/2006/relationships/slide" Target="/ppt/slides/slide7.xml" Id="Re91c8735589b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ce1cd93d748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aae409bcd4e8e" /><Relationship Type="http://schemas.openxmlformats.org/officeDocument/2006/relationships/theme" Target="/ppt/slideMasters/theme/theme1.xml" Id="R9fe44cc2445e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aae409bcd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fc12b618545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818d56c18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523dcb63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55bedb4f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c1b7b4d71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a8586bd98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2cf1a6b2a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LBJ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BJØRNAR JØSSANG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Samslåttå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924 309 318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LBJ AS</a:t>
            </a:r>
          </a:p>
        </p:txBody>
      </p:sp>
    </p:spTree>
  </p:cSld>
  <p:clrMapOvr>
    <a:masterClrMapping xmlns:a="http://schemas.openxmlformats.org/drawingml/2006/main"/>
  </p:clrMapOvr>
</p:sld>
</file>