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10a979c80443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e1899fc12d497e"/>
  </p:sldMasterIdLst>
  <p:sldIdLst>
    <p:sldId xmlns:r="http://schemas.openxmlformats.org/officeDocument/2006/relationships" id="256" r:id="R72b54c8aa387400e"/>
    <p:sldId xmlns:r="http://schemas.openxmlformats.org/officeDocument/2006/relationships" id="257" r:id="R638e32328c2c4cc8"/>
    <p:sldId xmlns:r="http://schemas.openxmlformats.org/officeDocument/2006/relationships" id="258" r:id="R4a3304fc38254245"/>
    <p:sldId xmlns:r="http://schemas.openxmlformats.org/officeDocument/2006/relationships" id="259" r:id="R2eb49f3a74f64877"/>
    <p:sldId xmlns:r="http://schemas.openxmlformats.org/officeDocument/2006/relationships" id="260" r:id="R5074cb990f984f44"/>
    <p:sldId xmlns:r="http://schemas.openxmlformats.org/officeDocument/2006/relationships" id="261" r:id="R65eca5e40681449b"/>
    <p:sldId xmlns:r="http://schemas.openxmlformats.org/officeDocument/2006/relationships" id="262" r:id="R90d47a180f864f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e1899fc12d497e" /><Relationship Type="http://schemas.openxmlformats.org/officeDocument/2006/relationships/slide" Target="/ppt/slides/slide1.xml" Id="R72b54c8aa387400e" /><Relationship Type="http://schemas.openxmlformats.org/officeDocument/2006/relationships/slide" Target="/ppt/slides/slide2.xml" Id="R638e32328c2c4cc8" /><Relationship Type="http://schemas.openxmlformats.org/officeDocument/2006/relationships/slide" Target="/ppt/slides/slide3.xml" Id="R4a3304fc38254245" /><Relationship Type="http://schemas.openxmlformats.org/officeDocument/2006/relationships/slide" Target="/ppt/slides/slide4.xml" Id="R2eb49f3a74f64877" /><Relationship Type="http://schemas.openxmlformats.org/officeDocument/2006/relationships/slide" Target="/ppt/slides/slide5.xml" Id="R5074cb990f984f44" /><Relationship Type="http://schemas.openxmlformats.org/officeDocument/2006/relationships/slide" Target="/ppt/slides/slide6.xml" Id="R65eca5e40681449b" /><Relationship Type="http://schemas.openxmlformats.org/officeDocument/2006/relationships/slide" Target="/ppt/slides/slide7.xml" Id="R90d47a180f864f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a3b8d8bb2c4d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212615952b4b9c" /><Relationship Type="http://schemas.openxmlformats.org/officeDocument/2006/relationships/theme" Target="/ppt/slideMasters/theme/theme1.xml" Id="R8b93181d2c424d9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212615952b4b9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a4beb4e762459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de3c52b2124e5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603242eac940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797b2cbe649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85a9efab084d6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827ebd969b42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b63e0980a241e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REGNSKAPSKONTORET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REGNSKAPSKONTORET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1 128 283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13 791 099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14 467 727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NARVERUD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Ingvald Ludvigsens gate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3027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21 36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924 284 331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REGNSKAPSKONTORET AS</a:t>
            </a:r>
          </a:p>
        </p:txBody>
      </p:sp>
    </p:spTree>
  </p:cSld>
  <p:clrMapOvr>
    <a:masterClrMapping xmlns:a="http://schemas.openxmlformats.org/drawingml/2006/main"/>
  </p:clrMapOvr>
</p:sld>
</file>