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9f7714e8854e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264926a3044c6c"/>
  </p:sldMasterIdLst>
  <p:sldIdLst>
    <p:sldId xmlns:r="http://schemas.openxmlformats.org/officeDocument/2006/relationships" id="256" r:id="Ra491bd93c5ec43db"/>
    <p:sldId xmlns:r="http://schemas.openxmlformats.org/officeDocument/2006/relationships" id="257" r:id="R4e959dffd4ad4aa3"/>
    <p:sldId xmlns:r="http://schemas.openxmlformats.org/officeDocument/2006/relationships" id="258" r:id="R4495051fcdfe42e6"/>
    <p:sldId xmlns:r="http://schemas.openxmlformats.org/officeDocument/2006/relationships" id="259" r:id="R73777cede10f4e25"/>
    <p:sldId xmlns:r="http://schemas.openxmlformats.org/officeDocument/2006/relationships" id="260" r:id="R39250aef82ed47af"/>
    <p:sldId xmlns:r="http://schemas.openxmlformats.org/officeDocument/2006/relationships" id="261" r:id="R4fc547dd15414cc6"/>
    <p:sldId xmlns:r="http://schemas.openxmlformats.org/officeDocument/2006/relationships" id="262" r:id="Rf4afa93a79004d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264926a3044c6c" /><Relationship Type="http://schemas.openxmlformats.org/officeDocument/2006/relationships/slide" Target="/ppt/slides/slide1.xml" Id="Ra491bd93c5ec43db" /><Relationship Type="http://schemas.openxmlformats.org/officeDocument/2006/relationships/slide" Target="/ppt/slides/slide2.xml" Id="R4e959dffd4ad4aa3" /><Relationship Type="http://schemas.openxmlformats.org/officeDocument/2006/relationships/slide" Target="/ppt/slides/slide3.xml" Id="R4495051fcdfe42e6" /><Relationship Type="http://schemas.openxmlformats.org/officeDocument/2006/relationships/slide" Target="/ppt/slides/slide4.xml" Id="R73777cede10f4e25" /><Relationship Type="http://schemas.openxmlformats.org/officeDocument/2006/relationships/slide" Target="/ppt/slides/slide5.xml" Id="R39250aef82ed47af" /><Relationship Type="http://schemas.openxmlformats.org/officeDocument/2006/relationships/slide" Target="/ppt/slides/slide6.xml" Id="R4fc547dd15414cc6" /><Relationship Type="http://schemas.openxmlformats.org/officeDocument/2006/relationships/slide" Target="/ppt/slides/slide7.xml" Id="Rf4afa93a79004d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0081d9ba254a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14103783e4df3" /><Relationship Type="http://schemas.openxmlformats.org/officeDocument/2006/relationships/theme" Target="/ppt/slideMasters/theme/theme1.xml" Id="Rfc5cb8add1ce42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b14103783e4d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0f123a74346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5f9d985a343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51a08055348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4d152b1b547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e4836235f45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30256d86645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52625b86d47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ODINJA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ODINJA INVEST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20 962 512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112 226 488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115 463 546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924 209 755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ODINJA INVEST AS</a:t>
            </a:r>
          </a:p>
        </p:txBody>
      </p:sp>
    </p:spTree>
  </p:cSld>
  <p:clrMapOvr>
    <a:masterClrMapping xmlns:a="http://schemas.openxmlformats.org/drawingml/2006/main"/>
  </p:clrMapOvr>
</p:sld>
</file>