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32e50567ee4d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825c1f3b38414d"/>
  </p:sldMasterIdLst>
  <p:sldIdLst>
    <p:sldId xmlns:r="http://schemas.openxmlformats.org/officeDocument/2006/relationships" id="256" r:id="R5909da79d05840d1"/>
    <p:sldId xmlns:r="http://schemas.openxmlformats.org/officeDocument/2006/relationships" id="257" r:id="R2bf11c4cc75c434d"/>
    <p:sldId xmlns:r="http://schemas.openxmlformats.org/officeDocument/2006/relationships" id="258" r:id="Rd756d0b45b684671"/>
    <p:sldId xmlns:r="http://schemas.openxmlformats.org/officeDocument/2006/relationships" id="259" r:id="Reaff901ad6594fc7"/>
    <p:sldId xmlns:r="http://schemas.openxmlformats.org/officeDocument/2006/relationships" id="260" r:id="R2f31eef74a214264"/>
    <p:sldId xmlns:r="http://schemas.openxmlformats.org/officeDocument/2006/relationships" id="261" r:id="R9d2fcadc19144227"/>
    <p:sldId xmlns:r="http://schemas.openxmlformats.org/officeDocument/2006/relationships" id="262" r:id="Rc067c16b218b4f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25c1f3b38414d" /><Relationship Type="http://schemas.openxmlformats.org/officeDocument/2006/relationships/slide" Target="/ppt/slides/slide1.xml" Id="R5909da79d05840d1" /><Relationship Type="http://schemas.openxmlformats.org/officeDocument/2006/relationships/slide" Target="/ppt/slides/slide2.xml" Id="R2bf11c4cc75c434d" /><Relationship Type="http://schemas.openxmlformats.org/officeDocument/2006/relationships/slide" Target="/ppt/slides/slide3.xml" Id="Rd756d0b45b684671" /><Relationship Type="http://schemas.openxmlformats.org/officeDocument/2006/relationships/slide" Target="/ppt/slides/slide4.xml" Id="Reaff901ad6594fc7" /><Relationship Type="http://schemas.openxmlformats.org/officeDocument/2006/relationships/slide" Target="/ppt/slides/slide5.xml" Id="R2f31eef74a214264" /><Relationship Type="http://schemas.openxmlformats.org/officeDocument/2006/relationships/slide" Target="/ppt/slides/slide6.xml" Id="R9d2fcadc19144227" /><Relationship Type="http://schemas.openxmlformats.org/officeDocument/2006/relationships/slide" Target="/ppt/slides/slide7.xml" Id="Rc067c16b218b4f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09cf9a3484d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de7bf43bc4dc5" /><Relationship Type="http://schemas.openxmlformats.org/officeDocument/2006/relationships/theme" Target="/ppt/slideMasters/theme/theme1.xml" Id="R97c6737ddabe48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4de7bf43bc4d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1f6f924604b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e2f9502b34f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1680adb32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f53d593d240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0b325af9b48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43553fc4d43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9dafd657c44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HAMES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−164 354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907 119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OLA SUNDALSKLEIV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Torvbergvegen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924 205 148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