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ea4353441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c73cfa14fc4319"/>
  </p:sldMasterIdLst>
  <p:sldIdLst>
    <p:sldId xmlns:r="http://schemas.openxmlformats.org/officeDocument/2006/relationships" id="256" r:id="R7946a8f89352431a"/>
    <p:sldId xmlns:r="http://schemas.openxmlformats.org/officeDocument/2006/relationships" id="257" r:id="Ra43774e195164490"/>
    <p:sldId xmlns:r="http://schemas.openxmlformats.org/officeDocument/2006/relationships" id="258" r:id="R6f982390b9014d53"/>
    <p:sldId xmlns:r="http://schemas.openxmlformats.org/officeDocument/2006/relationships" id="259" r:id="Rce81890551f747b4"/>
    <p:sldId xmlns:r="http://schemas.openxmlformats.org/officeDocument/2006/relationships" id="260" r:id="R7b46c9cfee8f4917"/>
    <p:sldId xmlns:r="http://schemas.openxmlformats.org/officeDocument/2006/relationships" id="261" r:id="R1c6ffd5051e2436f"/>
    <p:sldId xmlns:r="http://schemas.openxmlformats.org/officeDocument/2006/relationships" id="262" r:id="R1bd6726ff553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c73cfa14fc4319" /><Relationship Type="http://schemas.openxmlformats.org/officeDocument/2006/relationships/slide" Target="/ppt/slides/slide1.xml" Id="R7946a8f89352431a" /><Relationship Type="http://schemas.openxmlformats.org/officeDocument/2006/relationships/slide" Target="/ppt/slides/slide2.xml" Id="Ra43774e195164490" /><Relationship Type="http://schemas.openxmlformats.org/officeDocument/2006/relationships/slide" Target="/ppt/slides/slide3.xml" Id="R6f982390b9014d53" /><Relationship Type="http://schemas.openxmlformats.org/officeDocument/2006/relationships/slide" Target="/ppt/slides/slide4.xml" Id="Rce81890551f747b4" /><Relationship Type="http://schemas.openxmlformats.org/officeDocument/2006/relationships/slide" Target="/ppt/slides/slide5.xml" Id="R7b46c9cfee8f4917" /><Relationship Type="http://schemas.openxmlformats.org/officeDocument/2006/relationships/slide" Target="/ppt/slides/slide6.xml" Id="R1c6ffd5051e2436f" /><Relationship Type="http://schemas.openxmlformats.org/officeDocument/2006/relationships/slide" Target="/ppt/slides/slide7.xml" Id="R1bd6726ff553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e62d442d4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e0e83841449f2" /><Relationship Type="http://schemas.openxmlformats.org/officeDocument/2006/relationships/theme" Target="/ppt/slideMasters/theme/theme1.xml" Id="R7b6d3ca93e77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e0e83841449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f9811ec09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77052d537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23b3a2abf47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f02302d9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c124a52a449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0c4a1ed9146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31249b97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MONEY 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MONEY BIN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−73 479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555 747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SELSETH KROGH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LYNG KYLLESØ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Øvreveien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924 198 303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MONEY BIN AS</a:t>
            </a:r>
          </a:p>
        </p:txBody>
      </p:sp>
    </p:spTree>
  </p:cSld>
  <p:clrMapOvr>
    <a:masterClrMapping xmlns:a="http://schemas.openxmlformats.org/drawingml/2006/main"/>
  </p:clrMapOvr>
</p:sld>
</file>