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db6ae815b74f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17de4c35254302"/>
  </p:sldMasterIdLst>
  <p:sldIdLst>
    <p:sldId xmlns:r="http://schemas.openxmlformats.org/officeDocument/2006/relationships" id="256" r:id="Rb5b78e0b7f0d43ca"/>
    <p:sldId xmlns:r="http://schemas.openxmlformats.org/officeDocument/2006/relationships" id="257" r:id="R3048353bab4f4e0b"/>
    <p:sldId xmlns:r="http://schemas.openxmlformats.org/officeDocument/2006/relationships" id="258" r:id="R8e53c8f2d322409c"/>
    <p:sldId xmlns:r="http://schemas.openxmlformats.org/officeDocument/2006/relationships" id="259" r:id="R6d14f5d134ba44e2"/>
    <p:sldId xmlns:r="http://schemas.openxmlformats.org/officeDocument/2006/relationships" id="260" r:id="R9c3bb480a3774e60"/>
    <p:sldId xmlns:r="http://schemas.openxmlformats.org/officeDocument/2006/relationships" id="261" r:id="Rbe2d5e6af5f34d26"/>
    <p:sldId xmlns:r="http://schemas.openxmlformats.org/officeDocument/2006/relationships" id="262" r:id="R8a1b38fc25bf40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7de4c35254302" /><Relationship Type="http://schemas.openxmlformats.org/officeDocument/2006/relationships/slide" Target="/ppt/slides/slide1.xml" Id="Rb5b78e0b7f0d43ca" /><Relationship Type="http://schemas.openxmlformats.org/officeDocument/2006/relationships/slide" Target="/ppt/slides/slide2.xml" Id="R3048353bab4f4e0b" /><Relationship Type="http://schemas.openxmlformats.org/officeDocument/2006/relationships/slide" Target="/ppt/slides/slide3.xml" Id="R8e53c8f2d322409c" /><Relationship Type="http://schemas.openxmlformats.org/officeDocument/2006/relationships/slide" Target="/ppt/slides/slide4.xml" Id="R6d14f5d134ba44e2" /><Relationship Type="http://schemas.openxmlformats.org/officeDocument/2006/relationships/slide" Target="/ppt/slides/slide5.xml" Id="R9c3bb480a3774e60" /><Relationship Type="http://schemas.openxmlformats.org/officeDocument/2006/relationships/slide" Target="/ppt/slides/slide6.xml" Id="Rbe2d5e6af5f34d26" /><Relationship Type="http://schemas.openxmlformats.org/officeDocument/2006/relationships/slide" Target="/ppt/slides/slide7.xml" Id="R8a1b38fc25bf40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9970fa7a5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c439b52d04544" /><Relationship Type="http://schemas.openxmlformats.org/officeDocument/2006/relationships/theme" Target="/ppt/slideMasters/theme/theme1.xml" Id="Rae1117a343b641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c439b52d045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fe80348a74b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85b129460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d03a5ddb449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a63a2937548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2c07a2ac740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eef655bf04e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29f02a04648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KJIPT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KJIPT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KNUDSEN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Hattelandsvegen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924 194 731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