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1114e1a15f46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b404b460104974"/>
  </p:sldMasterIdLst>
  <p:sldIdLst>
    <p:sldId xmlns:r="http://schemas.openxmlformats.org/officeDocument/2006/relationships" id="256" r:id="Rbdd423034dee41ae"/>
    <p:sldId xmlns:r="http://schemas.openxmlformats.org/officeDocument/2006/relationships" id="257" r:id="Rdda0e759ed974740"/>
    <p:sldId xmlns:r="http://schemas.openxmlformats.org/officeDocument/2006/relationships" id="258" r:id="R747d9912de0d40d8"/>
    <p:sldId xmlns:r="http://schemas.openxmlformats.org/officeDocument/2006/relationships" id="259" r:id="Red5e6c9e642d418e"/>
    <p:sldId xmlns:r="http://schemas.openxmlformats.org/officeDocument/2006/relationships" id="260" r:id="R6b32d44482014cb8"/>
    <p:sldId xmlns:r="http://schemas.openxmlformats.org/officeDocument/2006/relationships" id="261" r:id="Rb4895d521f114311"/>
    <p:sldId xmlns:r="http://schemas.openxmlformats.org/officeDocument/2006/relationships" id="262" r:id="R5a688fc0d5e643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b404b460104974" /><Relationship Type="http://schemas.openxmlformats.org/officeDocument/2006/relationships/slide" Target="/ppt/slides/slide1.xml" Id="Rbdd423034dee41ae" /><Relationship Type="http://schemas.openxmlformats.org/officeDocument/2006/relationships/slide" Target="/ppt/slides/slide2.xml" Id="Rdda0e759ed974740" /><Relationship Type="http://schemas.openxmlformats.org/officeDocument/2006/relationships/slide" Target="/ppt/slides/slide3.xml" Id="R747d9912de0d40d8" /><Relationship Type="http://schemas.openxmlformats.org/officeDocument/2006/relationships/slide" Target="/ppt/slides/slide4.xml" Id="Red5e6c9e642d418e" /><Relationship Type="http://schemas.openxmlformats.org/officeDocument/2006/relationships/slide" Target="/ppt/slides/slide5.xml" Id="R6b32d44482014cb8" /><Relationship Type="http://schemas.openxmlformats.org/officeDocument/2006/relationships/slide" Target="/ppt/slides/slide6.xml" Id="Rb4895d521f114311" /><Relationship Type="http://schemas.openxmlformats.org/officeDocument/2006/relationships/slide" Target="/ppt/slides/slide7.xml" Id="R5a688fc0d5e643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182d3a9ec747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787bbb0554503" /><Relationship Type="http://schemas.openxmlformats.org/officeDocument/2006/relationships/theme" Target="/ppt/slideMasters/theme/theme1.xml" Id="Rc2b2b06222974a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7787bbb05545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5bd29cde844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1f2f1e1e74a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da7e4217c4a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7cefee04542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d983e28b641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6dc236e0c48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25b7e6c2341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RN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RN INVESTERING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1 216 988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 NYGAARD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Tvarabergkroken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4045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924 192 933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RN INVESTERING AS</a:t>
            </a:r>
          </a:p>
        </p:txBody>
      </p:sp>
    </p:spTree>
  </p:cSld>
  <p:clrMapOvr>
    <a:masterClrMapping xmlns:a="http://schemas.openxmlformats.org/drawingml/2006/main"/>
  </p:clrMapOvr>
</p:sld>
</file>