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687d8b565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54d8ca0d84e95"/>
  </p:sldMasterIdLst>
  <p:sldIdLst>
    <p:sldId xmlns:r="http://schemas.openxmlformats.org/officeDocument/2006/relationships" id="256" r:id="R261bb414bc9e4bdb"/>
    <p:sldId xmlns:r="http://schemas.openxmlformats.org/officeDocument/2006/relationships" id="257" r:id="Rccd5bd4c1a6b4eeb"/>
    <p:sldId xmlns:r="http://schemas.openxmlformats.org/officeDocument/2006/relationships" id="258" r:id="Rc2b16ca514d8446b"/>
    <p:sldId xmlns:r="http://schemas.openxmlformats.org/officeDocument/2006/relationships" id="259" r:id="R1f6a4a7085d64a35"/>
    <p:sldId xmlns:r="http://schemas.openxmlformats.org/officeDocument/2006/relationships" id="260" r:id="Rb216c48bb6c94cdb"/>
    <p:sldId xmlns:r="http://schemas.openxmlformats.org/officeDocument/2006/relationships" id="261" r:id="R1fdb9b290cef4a5c"/>
    <p:sldId xmlns:r="http://schemas.openxmlformats.org/officeDocument/2006/relationships" id="262" r:id="R1decca700632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54d8ca0d84e95" /><Relationship Type="http://schemas.openxmlformats.org/officeDocument/2006/relationships/slide" Target="/ppt/slides/slide1.xml" Id="R261bb414bc9e4bdb" /><Relationship Type="http://schemas.openxmlformats.org/officeDocument/2006/relationships/slide" Target="/ppt/slides/slide2.xml" Id="Rccd5bd4c1a6b4eeb" /><Relationship Type="http://schemas.openxmlformats.org/officeDocument/2006/relationships/slide" Target="/ppt/slides/slide3.xml" Id="Rc2b16ca514d8446b" /><Relationship Type="http://schemas.openxmlformats.org/officeDocument/2006/relationships/slide" Target="/ppt/slides/slide4.xml" Id="R1f6a4a7085d64a35" /><Relationship Type="http://schemas.openxmlformats.org/officeDocument/2006/relationships/slide" Target="/ppt/slides/slide5.xml" Id="Rb216c48bb6c94cdb" /><Relationship Type="http://schemas.openxmlformats.org/officeDocument/2006/relationships/slide" Target="/ppt/slides/slide6.xml" Id="R1fdb9b290cef4a5c" /><Relationship Type="http://schemas.openxmlformats.org/officeDocument/2006/relationships/slide" Target="/ppt/slides/slide7.xml" Id="R1decca700632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72cc91093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8d1e9be2347a5" /><Relationship Type="http://schemas.openxmlformats.org/officeDocument/2006/relationships/theme" Target="/ppt/slideMasters/theme/theme1.xml" Id="Rf593544e7076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8d1e9be23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ee4f5d14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c2e2ca59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e18b53ac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9ffbedc2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dcefe87c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4f4f6809e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c26733658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GAUSLAND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Gausland, Skaarlia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924 190 280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