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9336a07f0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b44d64b574165"/>
  </p:sldMasterIdLst>
  <p:sldIdLst>
    <p:sldId xmlns:r="http://schemas.openxmlformats.org/officeDocument/2006/relationships" id="256" r:id="R83a8b24483a64696"/>
    <p:sldId xmlns:r="http://schemas.openxmlformats.org/officeDocument/2006/relationships" id="257" r:id="R7307b00c14c845de"/>
    <p:sldId xmlns:r="http://schemas.openxmlformats.org/officeDocument/2006/relationships" id="258" r:id="R2c46c11f0d2747c4"/>
    <p:sldId xmlns:r="http://schemas.openxmlformats.org/officeDocument/2006/relationships" id="259" r:id="Rcbe2b9fedbd449d2"/>
    <p:sldId xmlns:r="http://schemas.openxmlformats.org/officeDocument/2006/relationships" id="260" r:id="R5f5fbbcbe09b4a5f"/>
    <p:sldId xmlns:r="http://schemas.openxmlformats.org/officeDocument/2006/relationships" id="261" r:id="Rd1a95d29ecd8465a"/>
    <p:sldId xmlns:r="http://schemas.openxmlformats.org/officeDocument/2006/relationships" id="262" r:id="Rb67c95dd8ed4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b44d64b574165" /><Relationship Type="http://schemas.openxmlformats.org/officeDocument/2006/relationships/slide" Target="/ppt/slides/slide1.xml" Id="R83a8b24483a64696" /><Relationship Type="http://schemas.openxmlformats.org/officeDocument/2006/relationships/slide" Target="/ppt/slides/slide2.xml" Id="R7307b00c14c845de" /><Relationship Type="http://schemas.openxmlformats.org/officeDocument/2006/relationships/slide" Target="/ppt/slides/slide3.xml" Id="R2c46c11f0d2747c4" /><Relationship Type="http://schemas.openxmlformats.org/officeDocument/2006/relationships/slide" Target="/ppt/slides/slide4.xml" Id="Rcbe2b9fedbd449d2" /><Relationship Type="http://schemas.openxmlformats.org/officeDocument/2006/relationships/slide" Target="/ppt/slides/slide5.xml" Id="R5f5fbbcbe09b4a5f" /><Relationship Type="http://schemas.openxmlformats.org/officeDocument/2006/relationships/slide" Target="/ppt/slides/slide6.xml" Id="Rd1a95d29ecd8465a" /><Relationship Type="http://schemas.openxmlformats.org/officeDocument/2006/relationships/slide" Target="/ppt/slides/slide7.xml" Id="Rb67c95dd8ed4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df9c93e50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2dcf44524b99" /><Relationship Type="http://schemas.openxmlformats.org/officeDocument/2006/relationships/theme" Target="/ppt/slideMasters/theme/theme1.xml" Id="R64b52a016f17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32dcf4452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67d23601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2498fcff6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e087d7b1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61e188c2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efba3c68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f816214a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38d1dea1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AVENTURA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AVENTURA INVEST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AARRE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924 190 248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AVENTURA INVEST AS</a:t>
            </a:r>
          </a:p>
        </p:txBody>
      </p:sp>
    </p:spTree>
  </p:cSld>
  <p:clrMapOvr>
    <a:masterClrMapping xmlns:a="http://schemas.openxmlformats.org/drawingml/2006/main"/>
  </p:clrMapOvr>
</p:sld>
</file>