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39bfde3348f4e5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9fd4eb1230c415d"/>
  </p:sldMasterIdLst>
  <p:sldIdLst>
    <p:sldId xmlns:r="http://schemas.openxmlformats.org/officeDocument/2006/relationships" id="256" r:id="Ref102a1841e245c4"/>
    <p:sldId xmlns:r="http://schemas.openxmlformats.org/officeDocument/2006/relationships" id="257" r:id="R8e3567cb22e94e35"/>
    <p:sldId xmlns:r="http://schemas.openxmlformats.org/officeDocument/2006/relationships" id="258" r:id="Re90f21a6df7a4cbe"/>
    <p:sldId xmlns:r="http://schemas.openxmlformats.org/officeDocument/2006/relationships" id="259" r:id="Rb05be3dd973a4803"/>
    <p:sldId xmlns:r="http://schemas.openxmlformats.org/officeDocument/2006/relationships" id="260" r:id="Rf5dbfa85d60044c1"/>
    <p:sldId xmlns:r="http://schemas.openxmlformats.org/officeDocument/2006/relationships" id="261" r:id="Rc1df9d99ec164f4d"/>
    <p:sldId xmlns:r="http://schemas.openxmlformats.org/officeDocument/2006/relationships" id="262" r:id="R267f962d996841a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fd4eb1230c415d" /><Relationship Type="http://schemas.openxmlformats.org/officeDocument/2006/relationships/slide" Target="/ppt/slides/slide1.xml" Id="Ref102a1841e245c4" /><Relationship Type="http://schemas.openxmlformats.org/officeDocument/2006/relationships/slide" Target="/ppt/slides/slide2.xml" Id="R8e3567cb22e94e35" /><Relationship Type="http://schemas.openxmlformats.org/officeDocument/2006/relationships/slide" Target="/ppt/slides/slide3.xml" Id="Re90f21a6df7a4cbe" /><Relationship Type="http://schemas.openxmlformats.org/officeDocument/2006/relationships/slide" Target="/ppt/slides/slide4.xml" Id="Rb05be3dd973a4803" /><Relationship Type="http://schemas.openxmlformats.org/officeDocument/2006/relationships/slide" Target="/ppt/slides/slide5.xml" Id="Rf5dbfa85d60044c1" /><Relationship Type="http://schemas.openxmlformats.org/officeDocument/2006/relationships/slide" Target="/ppt/slides/slide6.xml" Id="Rc1df9d99ec164f4d" /><Relationship Type="http://schemas.openxmlformats.org/officeDocument/2006/relationships/slide" Target="/ppt/slides/slide7.xml" Id="R267f962d996841a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68eb330fc84f7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865fa8ec3140fb" /><Relationship Type="http://schemas.openxmlformats.org/officeDocument/2006/relationships/theme" Target="/ppt/slideMasters/theme/theme1.xml" Id="R11ba014c0bc445a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1865fa8ec3140f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2b7c5d55914a3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18d1b92b5445f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c91f90dc644c3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3c7cd898ec496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57e6942ba34a7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18e24bc36247d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d4af798f0f464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KULSRUD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KULSRUD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KULSRUD INVEST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KULSRUD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KULSRUD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KULSRUD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−9 037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−9 037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−27 358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500 067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KULSRUD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IVAR KULSRUD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KULSRUD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Porfyrveien 15B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4027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924 115 637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KULSRUD INVEST AS</a:t>
            </a:r>
          </a:p>
        </p:txBody>
      </p:sp>
    </p:spTree>
  </p:cSld>
  <p:clrMapOvr>
    <a:masterClrMapping xmlns:a="http://schemas.openxmlformats.org/drawingml/2006/main"/>
  </p:clrMapOvr>
</p:sld>
</file>