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ae56d1cbf54c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e8c50124f848ed"/>
  </p:sldMasterIdLst>
  <p:sldIdLst>
    <p:sldId xmlns:r="http://schemas.openxmlformats.org/officeDocument/2006/relationships" id="256" r:id="R10d1dbd224764733"/>
    <p:sldId xmlns:r="http://schemas.openxmlformats.org/officeDocument/2006/relationships" id="257" r:id="Re2561e5528fb4695"/>
    <p:sldId xmlns:r="http://schemas.openxmlformats.org/officeDocument/2006/relationships" id="258" r:id="R31c045efc13b4f53"/>
    <p:sldId xmlns:r="http://schemas.openxmlformats.org/officeDocument/2006/relationships" id="259" r:id="R90f718efb53846cc"/>
    <p:sldId xmlns:r="http://schemas.openxmlformats.org/officeDocument/2006/relationships" id="260" r:id="R162bbcbc287941cd"/>
    <p:sldId xmlns:r="http://schemas.openxmlformats.org/officeDocument/2006/relationships" id="261" r:id="R30e26b51ed6845a0"/>
    <p:sldId xmlns:r="http://schemas.openxmlformats.org/officeDocument/2006/relationships" id="262" r:id="R21d1babe18be48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e8c50124f848ed" /><Relationship Type="http://schemas.openxmlformats.org/officeDocument/2006/relationships/slide" Target="/ppt/slides/slide1.xml" Id="R10d1dbd224764733" /><Relationship Type="http://schemas.openxmlformats.org/officeDocument/2006/relationships/slide" Target="/ppt/slides/slide2.xml" Id="Re2561e5528fb4695" /><Relationship Type="http://schemas.openxmlformats.org/officeDocument/2006/relationships/slide" Target="/ppt/slides/slide3.xml" Id="R31c045efc13b4f53" /><Relationship Type="http://schemas.openxmlformats.org/officeDocument/2006/relationships/slide" Target="/ppt/slides/slide4.xml" Id="R90f718efb53846cc" /><Relationship Type="http://schemas.openxmlformats.org/officeDocument/2006/relationships/slide" Target="/ppt/slides/slide5.xml" Id="R162bbcbc287941cd" /><Relationship Type="http://schemas.openxmlformats.org/officeDocument/2006/relationships/slide" Target="/ppt/slides/slide6.xml" Id="R30e26b51ed6845a0" /><Relationship Type="http://schemas.openxmlformats.org/officeDocument/2006/relationships/slide" Target="/ppt/slides/slide7.xml" Id="R21d1babe18be48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19c69e676945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6ff8bf48a43a8" /><Relationship Type="http://schemas.openxmlformats.org/officeDocument/2006/relationships/theme" Target="/ppt/slideMasters/theme/theme1.xml" Id="R1a62a9e0c38840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36ff8bf48a43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0e5a2ef034f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cbe029c8d4b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779ce5a6d42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219d3ec1a4e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562ee5a8d43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0a13ff3bd46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05441ec134d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HAVSTRØM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HAVSTRØM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HAVSTRØM INVEST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HAVSTRØM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HAVSTRØM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HAVSTRØM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103 363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846 500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HAVSTRØM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THARALDSEN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ÅRSTAD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HAVSTRØM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Havstrøm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4057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924 113 820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HAVSTRØM INVEST AS</a:t>
            </a:r>
          </a:p>
        </p:txBody>
      </p:sp>
    </p:spTree>
  </p:cSld>
  <p:clrMapOvr>
    <a:masterClrMapping xmlns:a="http://schemas.openxmlformats.org/drawingml/2006/main"/>
  </p:clrMapOvr>
</p:sld>
</file>