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2588a100fd49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07e68eaa314bdb"/>
  </p:sldMasterIdLst>
  <p:sldIdLst>
    <p:sldId xmlns:r="http://schemas.openxmlformats.org/officeDocument/2006/relationships" id="256" r:id="R82aa0a2772bf4138"/>
    <p:sldId xmlns:r="http://schemas.openxmlformats.org/officeDocument/2006/relationships" id="257" r:id="R2e39dc9b450e495a"/>
    <p:sldId xmlns:r="http://schemas.openxmlformats.org/officeDocument/2006/relationships" id="258" r:id="R4e0df8d753924455"/>
    <p:sldId xmlns:r="http://schemas.openxmlformats.org/officeDocument/2006/relationships" id="259" r:id="R6aa23df279ca41b2"/>
    <p:sldId xmlns:r="http://schemas.openxmlformats.org/officeDocument/2006/relationships" id="260" r:id="R87c6a9b6997240b4"/>
    <p:sldId xmlns:r="http://schemas.openxmlformats.org/officeDocument/2006/relationships" id="261" r:id="R1972fd7bca374cc1"/>
    <p:sldId xmlns:r="http://schemas.openxmlformats.org/officeDocument/2006/relationships" id="262" r:id="R8c1d64d38e15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7e68eaa314bdb" /><Relationship Type="http://schemas.openxmlformats.org/officeDocument/2006/relationships/slide" Target="/ppt/slides/slide1.xml" Id="R82aa0a2772bf4138" /><Relationship Type="http://schemas.openxmlformats.org/officeDocument/2006/relationships/slide" Target="/ppt/slides/slide2.xml" Id="R2e39dc9b450e495a" /><Relationship Type="http://schemas.openxmlformats.org/officeDocument/2006/relationships/slide" Target="/ppt/slides/slide3.xml" Id="R4e0df8d753924455" /><Relationship Type="http://schemas.openxmlformats.org/officeDocument/2006/relationships/slide" Target="/ppt/slides/slide4.xml" Id="R6aa23df279ca41b2" /><Relationship Type="http://schemas.openxmlformats.org/officeDocument/2006/relationships/slide" Target="/ppt/slides/slide5.xml" Id="R87c6a9b6997240b4" /><Relationship Type="http://schemas.openxmlformats.org/officeDocument/2006/relationships/slide" Target="/ppt/slides/slide6.xml" Id="R1972fd7bca374cc1" /><Relationship Type="http://schemas.openxmlformats.org/officeDocument/2006/relationships/slide" Target="/ppt/slides/slide7.xml" Id="R8c1d64d38e15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9dec2fccd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bb07ea92d4adb" /><Relationship Type="http://schemas.openxmlformats.org/officeDocument/2006/relationships/theme" Target="/ppt/slideMasters/theme/theme1.xml" Id="Raef00973929c44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bb07ea92d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3681491cb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3d82ee2f5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3a69287ad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31b4879fc44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6a63828bd4b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9c336d65946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b4c64c977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GASMANN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GASMANN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190 684 126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357 273 950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JOHANNE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TKB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BERGER BROTT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Selmers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924 113 626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GASMANN HOLDING AS</a:t>
            </a:r>
          </a:p>
        </p:txBody>
      </p:sp>
    </p:spTree>
  </p:cSld>
  <p:clrMapOvr>
    <a:masterClrMapping xmlns:a="http://schemas.openxmlformats.org/drawingml/2006/main"/>
  </p:clrMapOvr>
</p:sld>
</file>