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45bd09c6834d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f87f3066354fd0"/>
  </p:sldMasterIdLst>
  <p:sldIdLst>
    <p:sldId xmlns:r="http://schemas.openxmlformats.org/officeDocument/2006/relationships" id="256" r:id="Ra7c27603314b4fc5"/>
    <p:sldId xmlns:r="http://schemas.openxmlformats.org/officeDocument/2006/relationships" id="257" r:id="Rc3a80013e7584b8d"/>
    <p:sldId xmlns:r="http://schemas.openxmlformats.org/officeDocument/2006/relationships" id="258" r:id="R7deb279ee75040bb"/>
    <p:sldId xmlns:r="http://schemas.openxmlformats.org/officeDocument/2006/relationships" id="259" r:id="R787fad9813c2472d"/>
    <p:sldId xmlns:r="http://schemas.openxmlformats.org/officeDocument/2006/relationships" id="260" r:id="Rb6fc0cfa50964eba"/>
    <p:sldId xmlns:r="http://schemas.openxmlformats.org/officeDocument/2006/relationships" id="261" r:id="R6145f9a09ccf4c4f"/>
    <p:sldId xmlns:r="http://schemas.openxmlformats.org/officeDocument/2006/relationships" id="262" r:id="Rf50fb0b509a846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87f3066354fd0" /><Relationship Type="http://schemas.openxmlformats.org/officeDocument/2006/relationships/slide" Target="/ppt/slides/slide1.xml" Id="Ra7c27603314b4fc5" /><Relationship Type="http://schemas.openxmlformats.org/officeDocument/2006/relationships/slide" Target="/ppt/slides/slide2.xml" Id="Rc3a80013e7584b8d" /><Relationship Type="http://schemas.openxmlformats.org/officeDocument/2006/relationships/slide" Target="/ppt/slides/slide3.xml" Id="R7deb279ee75040bb" /><Relationship Type="http://schemas.openxmlformats.org/officeDocument/2006/relationships/slide" Target="/ppt/slides/slide4.xml" Id="R787fad9813c2472d" /><Relationship Type="http://schemas.openxmlformats.org/officeDocument/2006/relationships/slide" Target="/ppt/slides/slide5.xml" Id="Rb6fc0cfa50964eba" /><Relationship Type="http://schemas.openxmlformats.org/officeDocument/2006/relationships/slide" Target="/ppt/slides/slide6.xml" Id="R6145f9a09ccf4c4f" /><Relationship Type="http://schemas.openxmlformats.org/officeDocument/2006/relationships/slide" Target="/ppt/slides/slide7.xml" Id="Rf50fb0b509a846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21322398d4c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ee239af4343f0" /><Relationship Type="http://schemas.openxmlformats.org/officeDocument/2006/relationships/theme" Target="/ppt/slideMasters/theme/theme1.xml" Id="Re3eb0350a54d45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7ee239af4343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73644efb042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94853816c40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fb3281d0641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0ca64f11442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726bb259c46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020ff3b9c47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a1960100c47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TSH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1 074 887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1 089 894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STIAN HARESTAD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924 061 847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TSH AS</a:t>
            </a:r>
          </a:p>
        </p:txBody>
      </p:sp>
    </p:spTree>
  </p:cSld>
  <p:clrMapOvr>
    <a:masterClrMapping xmlns:a="http://schemas.openxmlformats.org/drawingml/2006/main"/>
  </p:clrMapOvr>
</p:sld>
</file>