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bd49993c6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834bfc7c04afa"/>
  </p:sldMasterIdLst>
  <p:sldIdLst>
    <p:sldId xmlns:r="http://schemas.openxmlformats.org/officeDocument/2006/relationships" id="256" r:id="R0ea7f663e888420e"/>
    <p:sldId xmlns:r="http://schemas.openxmlformats.org/officeDocument/2006/relationships" id="257" r:id="Raf68cc001dd440ed"/>
    <p:sldId xmlns:r="http://schemas.openxmlformats.org/officeDocument/2006/relationships" id="258" r:id="R5bcf748df85e4fb3"/>
    <p:sldId xmlns:r="http://schemas.openxmlformats.org/officeDocument/2006/relationships" id="259" r:id="Rf8229438267a4e04"/>
    <p:sldId xmlns:r="http://schemas.openxmlformats.org/officeDocument/2006/relationships" id="260" r:id="R12a6e9e8ab084bbe"/>
    <p:sldId xmlns:r="http://schemas.openxmlformats.org/officeDocument/2006/relationships" id="261" r:id="Reef09a20b7644bef"/>
    <p:sldId xmlns:r="http://schemas.openxmlformats.org/officeDocument/2006/relationships" id="262" r:id="Ra2c4b4203017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834bfc7c04afa" /><Relationship Type="http://schemas.openxmlformats.org/officeDocument/2006/relationships/slide" Target="/ppt/slides/slide1.xml" Id="R0ea7f663e888420e" /><Relationship Type="http://schemas.openxmlformats.org/officeDocument/2006/relationships/slide" Target="/ppt/slides/slide2.xml" Id="Raf68cc001dd440ed" /><Relationship Type="http://schemas.openxmlformats.org/officeDocument/2006/relationships/slide" Target="/ppt/slides/slide3.xml" Id="R5bcf748df85e4fb3" /><Relationship Type="http://schemas.openxmlformats.org/officeDocument/2006/relationships/slide" Target="/ppt/slides/slide4.xml" Id="Rf8229438267a4e04" /><Relationship Type="http://schemas.openxmlformats.org/officeDocument/2006/relationships/slide" Target="/ppt/slides/slide5.xml" Id="R12a6e9e8ab084bbe" /><Relationship Type="http://schemas.openxmlformats.org/officeDocument/2006/relationships/slide" Target="/ppt/slides/slide6.xml" Id="Reef09a20b7644bef" /><Relationship Type="http://schemas.openxmlformats.org/officeDocument/2006/relationships/slide" Target="/ppt/slides/slide7.xml" Id="Ra2c4b4203017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9d92a6fe6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434e9eb404f41" /><Relationship Type="http://schemas.openxmlformats.org/officeDocument/2006/relationships/theme" Target="/ppt/slideMasters/theme/theme1.xml" Id="R2682c267dbe0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434e9eb40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bf6d6de8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dec35de8a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6f71a5f1e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58df45dd0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ba116940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c63164d2c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7503b2bee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BLUCHIP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BLUCHIP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1 104 282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TONSTAD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924 061 693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