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2efeb45d94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10d4095a74358"/>
  </p:sldMasterIdLst>
  <p:sldIdLst>
    <p:sldId xmlns:r="http://schemas.openxmlformats.org/officeDocument/2006/relationships" id="256" r:id="Rd1b54319c68a4279"/>
    <p:sldId xmlns:r="http://schemas.openxmlformats.org/officeDocument/2006/relationships" id="257" r:id="Rcb9a1cbec4c043a1"/>
    <p:sldId xmlns:r="http://schemas.openxmlformats.org/officeDocument/2006/relationships" id="258" r:id="R78907d548e494267"/>
    <p:sldId xmlns:r="http://schemas.openxmlformats.org/officeDocument/2006/relationships" id="259" r:id="R4d53c3083deb472f"/>
    <p:sldId xmlns:r="http://schemas.openxmlformats.org/officeDocument/2006/relationships" id="260" r:id="R894d6cf19ff8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10d4095a74358" /><Relationship Type="http://schemas.openxmlformats.org/officeDocument/2006/relationships/slide" Target="/ppt/slides/slide1.xml" Id="Rd1b54319c68a4279" /><Relationship Type="http://schemas.openxmlformats.org/officeDocument/2006/relationships/slide" Target="/ppt/slides/slide2.xml" Id="Rcb9a1cbec4c043a1" /><Relationship Type="http://schemas.openxmlformats.org/officeDocument/2006/relationships/slide" Target="/ppt/slides/slide3.xml" Id="R78907d548e494267" /><Relationship Type="http://schemas.openxmlformats.org/officeDocument/2006/relationships/slide" Target="/ppt/slides/slide4.xml" Id="R4d53c3083deb472f" /><Relationship Type="http://schemas.openxmlformats.org/officeDocument/2006/relationships/slide" Target="/ppt/slides/slide5.xml" Id="R894d6cf19ff8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e91a8cab14b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b41c194ee4074" /><Relationship Type="http://schemas.openxmlformats.org/officeDocument/2006/relationships/theme" Target="/ppt/slideMasters/theme/theme1.xml" Id="R3eee41462613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b41c194ee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bd320acce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8b3108ba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0ab2758d6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bd3326b2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abb0a5b7d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