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b6a9db355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434453b93482d"/>
  </p:sldMasterIdLst>
  <p:sldIdLst>
    <p:sldId xmlns:r="http://schemas.openxmlformats.org/officeDocument/2006/relationships" id="256" r:id="R56e1b9bb6aa847a5"/>
    <p:sldId xmlns:r="http://schemas.openxmlformats.org/officeDocument/2006/relationships" id="257" r:id="Rb4e7561c637649e4"/>
    <p:sldId xmlns:r="http://schemas.openxmlformats.org/officeDocument/2006/relationships" id="258" r:id="R3ed50e3e13b34338"/>
    <p:sldId xmlns:r="http://schemas.openxmlformats.org/officeDocument/2006/relationships" id="259" r:id="Rea2cb5537e1f4fff"/>
    <p:sldId xmlns:r="http://schemas.openxmlformats.org/officeDocument/2006/relationships" id="260" r:id="Rb0e4e24db7a94f6f"/>
    <p:sldId xmlns:r="http://schemas.openxmlformats.org/officeDocument/2006/relationships" id="261" r:id="R6f519a07c99d4af8"/>
    <p:sldId xmlns:r="http://schemas.openxmlformats.org/officeDocument/2006/relationships" id="262" r:id="R374b08ec2e14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434453b93482d" /><Relationship Type="http://schemas.openxmlformats.org/officeDocument/2006/relationships/slide" Target="/ppt/slides/slide1.xml" Id="R56e1b9bb6aa847a5" /><Relationship Type="http://schemas.openxmlformats.org/officeDocument/2006/relationships/slide" Target="/ppt/slides/slide2.xml" Id="Rb4e7561c637649e4" /><Relationship Type="http://schemas.openxmlformats.org/officeDocument/2006/relationships/slide" Target="/ppt/slides/slide3.xml" Id="R3ed50e3e13b34338" /><Relationship Type="http://schemas.openxmlformats.org/officeDocument/2006/relationships/slide" Target="/ppt/slides/slide4.xml" Id="Rea2cb5537e1f4fff" /><Relationship Type="http://schemas.openxmlformats.org/officeDocument/2006/relationships/slide" Target="/ppt/slides/slide5.xml" Id="Rb0e4e24db7a94f6f" /><Relationship Type="http://schemas.openxmlformats.org/officeDocument/2006/relationships/slide" Target="/ppt/slides/slide6.xml" Id="R6f519a07c99d4af8" /><Relationship Type="http://schemas.openxmlformats.org/officeDocument/2006/relationships/slide" Target="/ppt/slides/slide7.xml" Id="R374b08ec2e14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fe4889e20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a0e076ae494c" /><Relationship Type="http://schemas.openxmlformats.org/officeDocument/2006/relationships/theme" Target="/ppt/slideMasters/theme/theme1.xml" Id="R48319b7c97ba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da0e076ae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635c801a9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604c7faaf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24d194a04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1c080f2b9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becc367e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9e0d332ef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8ea2ed82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BOKNEBERG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BOKNEBERG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4 504 643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OVE BOKNEBERG  –  85,1 %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BOKNEBERG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BOKNEBERG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BOKNEBERG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Ove Bokneberg, Frøyerhagen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924 046 341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