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a02ad325c04f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2a2d9c652f4539"/>
  </p:sldMasterIdLst>
  <p:sldIdLst>
    <p:sldId xmlns:r="http://schemas.openxmlformats.org/officeDocument/2006/relationships" id="256" r:id="Radd6372d68bd48d5"/>
    <p:sldId xmlns:r="http://schemas.openxmlformats.org/officeDocument/2006/relationships" id="257" r:id="R26c52228a59d49e2"/>
    <p:sldId xmlns:r="http://schemas.openxmlformats.org/officeDocument/2006/relationships" id="258" r:id="R5336e65b37044c5d"/>
    <p:sldId xmlns:r="http://schemas.openxmlformats.org/officeDocument/2006/relationships" id="259" r:id="R35cd40810a5e4d25"/>
    <p:sldId xmlns:r="http://schemas.openxmlformats.org/officeDocument/2006/relationships" id="260" r:id="R138b0fbaf5cc468e"/>
    <p:sldId xmlns:r="http://schemas.openxmlformats.org/officeDocument/2006/relationships" id="261" r:id="R3a475372d0244d20"/>
    <p:sldId xmlns:r="http://schemas.openxmlformats.org/officeDocument/2006/relationships" id="262" r:id="R416aec845f6e4c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a2d9c652f4539" /><Relationship Type="http://schemas.openxmlformats.org/officeDocument/2006/relationships/slide" Target="/ppt/slides/slide1.xml" Id="Radd6372d68bd48d5" /><Relationship Type="http://schemas.openxmlformats.org/officeDocument/2006/relationships/slide" Target="/ppt/slides/slide2.xml" Id="R26c52228a59d49e2" /><Relationship Type="http://schemas.openxmlformats.org/officeDocument/2006/relationships/slide" Target="/ppt/slides/slide3.xml" Id="R5336e65b37044c5d" /><Relationship Type="http://schemas.openxmlformats.org/officeDocument/2006/relationships/slide" Target="/ppt/slides/slide4.xml" Id="R35cd40810a5e4d25" /><Relationship Type="http://schemas.openxmlformats.org/officeDocument/2006/relationships/slide" Target="/ppt/slides/slide5.xml" Id="R138b0fbaf5cc468e" /><Relationship Type="http://schemas.openxmlformats.org/officeDocument/2006/relationships/slide" Target="/ppt/slides/slide6.xml" Id="R3a475372d0244d20" /><Relationship Type="http://schemas.openxmlformats.org/officeDocument/2006/relationships/slide" Target="/ppt/slides/slide7.xml" Id="R416aec845f6e4c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5454c6ed346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af8ad5c1b4ffe" /><Relationship Type="http://schemas.openxmlformats.org/officeDocument/2006/relationships/theme" Target="/ppt/slideMasters/theme/theme1.xml" Id="R1038388ed57647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eaf8ad5c1b4f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ef1fce1c74b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0278d87444f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ec4fc1fce4f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ae8d3b3924d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ee5b2f31345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e9c89b96043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ee0b3fda843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KAPITAL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−32 589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1 600 413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RØISE MADLAND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KATHRINE NESSE MADLAND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Austråttgata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924 041 013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 AS</a:t>
            </a:r>
          </a:p>
        </p:txBody>
      </p:sp>
    </p:spTree>
  </p:cSld>
  <p:clrMapOvr>
    <a:masterClrMapping xmlns:a="http://schemas.openxmlformats.org/drawingml/2006/main"/>
  </p:clrMapOvr>
</p:sld>
</file>