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60f32b86074b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78d2e02d3c4364"/>
  </p:sldMasterIdLst>
  <p:sldIdLst>
    <p:sldId xmlns:r="http://schemas.openxmlformats.org/officeDocument/2006/relationships" id="256" r:id="R93548db988144f0a"/>
    <p:sldId xmlns:r="http://schemas.openxmlformats.org/officeDocument/2006/relationships" id="257" r:id="Rfc3bad0903704f9b"/>
    <p:sldId xmlns:r="http://schemas.openxmlformats.org/officeDocument/2006/relationships" id="258" r:id="R1cf51e7b125e4f4d"/>
    <p:sldId xmlns:r="http://schemas.openxmlformats.org/officeDocument/2006/relationships" id="259" r:id="Rce46157740fb4a95"/>
    <p:sldId xmlns:r="http://schemas.openxmlformats.org/officeDocument/2006/relationships" id="260" r:id="R6fee70ec06014374"/>
    <p:sldId xmlns:r="http://schemas.openxmlformats.org/officeDocument/2006/relationships" id="261" r:id="R0d5cf064bf084f98"/>
    <p:sldId xmlns:r="http://schemas.openxmlformats.org/officeDocument/2006/relationships" id="262" r:id="R57fe368ed3ed4f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78d2e02d3c4364" /><Relationship Type="http://schemas.openxmlformats.org/officeDocument/2006/relationships/slide" Target="/ppt/slides/slide1.xml" Id="R93548db988144f0a" /><Relationship Type="http://schemas.openxmlformats.org/officeDocument/2006/relationships/slide" Target="/ppt/slides/slide2.xml" Id="Rfc3bad0903704f9b" /><Relationship Type="http://schemas.openxmlformats.org/officeDocument/2006/relationships/slide" Target="/ppt/slides/slide3.xml" Id="R1cf51e7b125e4f4d" /><Relationship Type="http://schemas.openxmlformats.org/officeDocument/2006/relationships/slide" Target="/ppt/slides/slide4.xml" Id="Rce46157740fb4a95" /><Relationship Type="http://schemas.openxmlformats.org/officeDocument/2006/relationships/slide" Target="/ppt/slides/slide5.xml" Id="R6fee70ec06014374" /><Relationship Type="http://schemas.openxmlformats.org/officeDocument/2006/relationships/slide" Target="/ppt/slides/slide6.xml" Id="R0d5cf064bf084f98" /><Relationship Type="http://schemas.openxmlformats.org/officeDocument/2006/relationships/slide" Target="/ppt/slides/slide7.xml" Id="R57fe368ed3ed4f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351b50d8be44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0d0dd17774713" /><Relationship Type="http://schemas.openxmlformats.org/officeDocument/2006/relationships/theme" Target="/ppt/slideMasters/theme/theme1.xml" Id="Rb60e0c12051c40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20d0dd177747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5f8f218d34b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9c2939e6b44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9e7779c3149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c96c23bdb4d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c54e114364b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fd91e6ced47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7fd50157844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TS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 FORVALTNING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120 567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19 895 741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124 497 396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151 769 180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TOMMY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924 040 971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