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a0bb8276840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f199a65e243c0"/>
  </p:sldMasterIdLst>
  <p:sldIdLst>
    <p:sldId xmlns:r="http://schemas.openxmlformats.org/officeDocument/2006/relationships" id="256" r:id="R5892528f33b04a44"/>
    <p:sldId xmlns:r="http://schemas.openxmlformats.org/officeDocument/2006/relationships" id="257" r:id="R18e12ad86c194660"/>
    <p:sldId xmlns:r="http://schemas.openxmlformats.org/officeDocument/2006/relationships" id="258" r:id="Re4864711b8ce407c"/>
    <p:sldId xmlns:r="http://schemas.openxmlformats.org/officeDocument/2006/relationships" id="259" r:id="R79bb3cb0d6234708"/>
    <p:sldId xmlns:r="http://schemas.openxmlformats.org/officeDocument/2006/relationships" id="260" r:id="R27ddf5561b904489"/>
    <p:sldId xmlns:r="http://schemas.openxmlformats.org/officeDocument/2006/relationships" id="261" r:id="Ra31bc986997c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f199a65e243c0" /><Relationship Type="http://schemas.openxmlformats.org/officeDocument/2006/relationships/slide" Target="/ppt/slides/slide1.xml" Id="R5892528f33b04a44" /><Relationship Type="http://schemas.openxmlformats.org/officeDocument/2006/relationships/slide" Target="/ppt/slides/slide2.xml" Id="R18e12ad86c194660" /><Relationship Type="http://schemas.openxmlformats.org/officeDocument/2006/relationships/slide" Target="/ppt/slides/slide3.xml" Id="Re4864711b8ce407c" /><Relationship Type="http://schemas.openxmlformats.org/officeDocument/2006/relationships/slide" Target="/ppt/slides/slide4.xml" Id="R79bb3cb0d6234708" /><Relationship Type="http://schemas.openxmlformats.org/officeDocument/2006/relationships/slide" Target="/ppt/slides/slide5.xml" Id="R27ddf5561b904489" /><Relationship Type="http://schemas.openxmlformats.org/officeDocument/2006/relationships/slide" Target="/ppt/slides/slide6.xml" Id="Ra31bc986997c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b8cec81e5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a7bdf98d147d2" /><Relationship Type="http://schemas.openxmlformats.org/officeDocument/2006/relationships/theme" Target="/ppt/slideMasters/theme/theme1.xml" Id="R58fcaa677e53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a7bdf98d1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b7a5b1c1c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36243ac6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15880b5a8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68f733372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f9787461a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79c475832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924 040 971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FORVALTNING AS</a:t>
            </a:r>
          </a:p>
        </p:txBody>
      </p:sp>
    </p:spTree>
  </p:cSld>
  <p:clrMapOvr>
    <a:masterClrMapping xmlns:a="http://schemas.openxmlformats.org/drawingml/2006/main"/>
  </p:clrMapOvr>
</p:sld>
</file>