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40358708d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ee7348cd84f2c"/>
  </p:sldMasterIdLst>
  <p:sldIdLst>
    <p:sldId xmlns:r="http://schemas.openxmlformats.org/officeDocument/2006/relationships" id="256" r:id="R908683a7c9be4fa1"/>
    <p:sldId xmlns:r="http://schemas.openxmlformats.org/officeDocument/2006/relationships" id="257" r:id="R3cdcacf61bef4d4d"/>
    <p:sldId xmlns:r="http://schemas.openxmlformats.org/officeDocument/2006/relationships" id="258" r:id="Rce16bace0aef443c"/>
    <p:sldId xmlns:r="http://schemas.openxmlformats.org/officeDocument/2006/relationships" id="259" r:id="Rf62c7f7653654fe8"/>
    <p:sldId xmlns:r="http://schemas.openxmlformats.org/officeDocument/2006/relationships" id="260" r:id="R45b678353a95499a"/>
    <p:sldId xmlns:r="http://schemas.openxmlformats.org/officeDocument/2006/relationships" id="261" r:id="R45b5199846b940d7"/>
    <p:sldId xmlns:r="http://schemas.openxmlformats.org/officeDocument/2006/relationships" id="262" r:id="R909c4c6b1adf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ee7348cd84f2c" /><Relationship Type="http://schemas.openxmlformats.org/officeDocument/2006/relationships/slide" Target="/ppt/slides/slide1.xml" Id="R908683a7c9be4fa1" /><Relationship Type="http://schemas.openxmlformats.org/officeDocument/2006/relationships/slide" Target="/ppt/slides/slide2.xml" Id="R3cdcacf61bef4d4d" /><Relationship Type="http://schemas.openxmlformats.org/officeDocument/2006/relationships/slide" Target="/ppt/slides/slide3.xml" Id="Rce16bace0aef443c" /><Relationship Type="http://schemas.openxmlformats.org/officeDocument/2006/relationships/slide" Target="/ppt/slides/slide4.xml" Id="Rf62c7f7653654fe8" /><Relationship Type="http://schemas.openxmlformats.org/officeDocument/2006/relationships/slide" Target="/ppt/slides/slide5.xml" Id="R45b678353a95499a" /><Relationship Type="http://schemas.openxmlformats.org/officeDocument/2006/relationships/slide" Target="/ppt/slides/slide6.xml" Id="R45b5199846b940d7" /><Relationship Type="http://schemas.openxmlformats.org/officeDocument/2006/relationships/slide" Target="/ppt/slides/slide7.xml" Id="R909c4c6b1adf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76373e48e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e867b231444ed" /><Relationship Type="http://schemas.openxmlformats.org/officeDocument/2006/relationships/theme" Target="/ppt/slideMasters/theme/theme1.xml" Id="R9b1347ff88f2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e867b2314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3b0f3cb01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501d7e67a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262dd1cb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310f50f58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1baf56ec9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5237164f6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18c20a0ff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BEJO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BENGT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BEJO INVEST AS</a:t>
            </a:r>
          </a:p>
        </p:txBody>
      </p:sp>
    </p:spTree>
  </p:cSld>
  <p:clrMapOvr>
    <a:masterClrMapping xmlns:a="http://schemas.openxmlformats.org/drawingml/2006/main"/>
  </p:clrMapOvr>
</p:sld>
</file>