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752863855943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a5c987b5b946db"/>
  </p:sldMasterIdLst>
  <p:sldIdLst>
    <p:sldId xmlns:r="http://schemas.openxmlformats.org/officeDocument/2006/relationships" id="256" r:id="Rfa19283e042141cc"/>
    <p:sldId xmlns:r="http://schemas.openxmlformats.org/officeDocument/2006/relationships" id="257" r:id="Rb2d386a6d1c8409f"/>
    <p:sldId xmlns:r="http://schemas.openxmlformats.org/officeDocument/2006/relationships" id="258" r:id="R712462cb7da7453b"/>
    <p:sldId xmlns:r="http://schemas.openxmlformats.org/officeDocument/2006/relationships" id="259" r:id="R376e0435e33a4f42"/>
    <p:sldId xmlns:r="http://schemas.openxmlformats.org/officeDocument/2006/relationships" id="260" r:id="R836bb334e2d74bc7"/>
    <p:sldId xmlns:r="http://schemas.openxmlformats.org/officeDocument/2006/relationships" id="261" r:id="R27d3da6aff464b08"/>
    <p:sldId xmlns:r="http://schemas.openxmlformats.org/officeDocument/2006/relationships" id="262" r:id="R59119a530dd141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a5c987b5b946db" /><Relationship Type="http://schemas.openxmlformats.org/officeDocument/2006/relationships/slide" Target="/ppt/slides/slide1.xml" Id="Rfa19283e042141cc" /><Relationship Type="http://schemas.openxmlformats.org/officeDocument/2006/relationships/slide" Target="/ppt/slides/slide2.xml" Id="Rb2d386a6d1c8409f" /><Relationship Type="http://schemas.openxmlformats.org/officeDocument/2006/relationships/slide" Target="/ppt/slides/slide3.xml" Id="R712462cb7da7453b" /><Relationship Type="http://schemas.openxmlformats.org/officeDocument/2006/relationships/slide" Target="/ppt/slides/slide4.xml" Id="R376e0435e33a4f42" /><Relationship Type="http://schemas.openxmlformats.org/officeDocument/2006/relationships/slide" Target="/ppt/slides/slide5.xml" Id="R836bb334e2d74bc7" /><Relationship Type="http://schemas.openxmlformats.org/officeDocument/2006/relationships/slide" Target="/ppt/slides/slide6.xml" Id="R27d3da6aff464b08" /><Relationship Type="http://schemas.openxmlformats.org/officeDocument/2006/relationships/slide" Target="/ppt/slides/slide7.xml" Id="R59119a530dd141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100f2eae884d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31dde5b1b40a2" /><Relationship Type="http://schemas.openxmlformats.org/officeDocument/2006/relationships/theme" Target="/ppt/slideMasters/theme/theme1.xml" Id="R70cac4c2c3614b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c31dde5b1b40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43b7bff6742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e067268be48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b785260c44a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d7c4286c94b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26de9a76447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cade36b424e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791adef8743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MEDTALL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MEDTALL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835 802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835 802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DANIEL OLAF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Daniel Olaf Hansen, Kirkeveien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924 032 553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