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533eb839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e054fd3194b54"/>
  </p:sldMasterIdLst>
  <p:sldIdLst>
    <p:sldId xmlns:r="http://schemas.openxmlformats.org/officeDocument/2006/relationships" id="256" r:id="R26f0594bcba449b2"/>
    <p:sldId xmlns:r="http://schemas.openxmlformats.org/officeDocument/2006/relationships" id="257" r:id="R12a922e6a12b4bd7"/>
    <p:sldId xmlns:r="http://schemas.openxmlformats.org/officeDocument/2006/relationships" id="258" r:id="R3cff4a224ea94d4e"/>
    <p:sldId xmlns:r="http://schemas.openxmlformats.org/officeDocument/2006/relationships" id="259" r:id="R39bd36a853b64357"/>
    <p:sldId xmlns:r="http://schemas.openxmlformats.org/officeDocument/2006/relationships" id="260" r:id="Rca6d3f110c2c42dd"/>
    <p:sldId xmlns:r="http://schemas.openxmlformats.org/officeDocument/2006/relationships" id="261" r:id="R3506aacc3489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e054fd3194b54" /><Relationship Type="http://schemas.openxmlformats.org/officeDocument/2006/relationships/slide" Target="/ppt/slides/slide1.xml" Id="R26f0594bcba449b2" /><Relationship Type="http://schemas.openxmlformats.org/officeDocument/2006/relationships/slide" Target="/ppt/slides/slide2.xml" Id="R12a922e6a12b4bd7" /><Relationship Type="http://schemas.openxmlformats.org/officeDocument/2006/relationships/slide" Target="/ppt/slides/slide3.xml" Id="R3cff4a224ea94d4e" /><Relationship Type="http://schemas.openxmlformats.org/officeDocument/2006/relationships/slide" Target="/ppt/slides/slide4.xml" Id="R39bd36a853b64357" /><Relationship Type="http://schemas.openxmlformats.org/officeDocument/2006/relationships/slide" Target="/ppt/slides/slide5.xml" Id="Rca6d3f110c2c42dd" /><Relationship Type="http://schemas.openxmlformats.org/officeDocument/2006/relationships/slide" Target="/ppt/slides/slide6.xml" Id="R3506aacc3489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94d861dbf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78cce73d4127" /><Relationship Type="http://schemas.openxmlformats.org/officeDocument/2006/relationships/theme" Target="/ppt/slideMasters/theme/theme1.xml" Id="R63b2d8176434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278cce73d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8983af32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686bd177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65532a5a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2574ba9e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b6fc771e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b0ed6a17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ERSM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Bulegsbakken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