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022714fa49d4d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7bed813a5d141b5"/>
  </p:sldMasterIdLst>
  <p:sldIdLst>
    <p:sldId xmlns:r="http://schemas.openxmlformats.org/officeDocument/2006/relationships" id="256" r:id="Rc41f26c11b3747f1"/>
    <p:sldId xmlns:r="http://schemas.openxmlformats.org/officeDocument/2006/relationships" id="257" r:id="R870610aac41b4911"/>
    <p:sldId xmlns:r="http://schemas.openxmlformats.org/officeDocument/2006/relationships" id="258" r:id="R01bb87e42f3141b0"/>
    <p:sldId xmlns:r="http://schemas.openxmlformats.org/officeDocument/2006/relationships" id="259" r:id="R00b46c4d30f04c20"/>
    <p:sldId xmlns:r="http://schemas.openxmlformats.org/officeDocument/2006/relationships" id="260" r:id="Rf85e4402324d4c2a"/>
    <p:sldId xmlns:r="http://schemas.openxmlformats.org/officeDocument/2006/relationships" id="261" r:id="R051dc3b17ed344f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bed813a5d141b5" /><Relationship Type="http://schemas.openxmlformats.org/officeDocument/2006/relationships/slide" Target="/ppt/slides/slide1.xml" Id="Rc41f26c11b3747f1" /><Relationship Type="http://schemas.openxmlformats.org/officeDocument/2006/relationships/slide" Target="/ppt/slides/slide2.xml" Id="R870610aac41b4911" /><Relationship Type="http://schemas.openxmlformats.org/officeDocument/2006/relationships/slide" Target="/ppt/slides/slide3.xml" Id="R01bb87e42f3141b0" /><Relationship Type="http://schemas.openxmlformats.org/officeDocument/2006/relationships/slide" Target="/ppt/slides/slide4.xml" Id="R00b46c4d30f04c20" /><Relationship Type="http://schemas.openxmlformats.org/officeDocument/2006/relationships/slide" Target="/ppt/slides/slide5.xml" Id="Rf85e4402324d4c2a" /><Relationship Type="http://schemas.openxmlformats.org/officeDocument/2006/relationships/slide" Target="/ppt/slides/slide6.xml" Id="R051dc3b17ed344f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d0ac0bda7a4bd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0568616b1740d4" /><Relationship Type="http://schemas.openxmlformats.org/officeDocument/2006/relationships/theme" Target="/ppt/slideMasters/theme/theme1.xml" Id="R7956295cb3f24ea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f0568616b1740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f1fde49d54435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e65a35fd774ac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6c19339ff447a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56486b17784c1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04be44411c461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04a5b3af224b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ERSM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ERSM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ERSM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ERSM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ERSM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ERSM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Bulegsbakken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4072 Randaberg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923 996 982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ERSM INVEST AS</a:t>
            </a:r>
          </a:p>
        </p:txBody>
      </p:sp>
    </p:spTree>
  </p:cSld>
  <p:clrMapOvr>
    <a:masterClrMapping xmlns:a="http://schemas.openxmlformats.org/drawingml/2006/main"/>
  </p:clrMapOvr>
</p:sld>
</file>