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12d7dfc50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4ce6ffc514cd8"/>
  </p:sldMasterIdLst>
  <p:sldIdLst>
    <p:sldId xmlns:r="http://schemas.openxmlformats.org/officeDocument/2006/relationships" id="256" r:id="R10b37a8425334fc9"/>
    <p:sldId xmlns:r="http://schemas.openxmlformats.org/officeDocument/2006/relationships" id="257" r:id="Reb5329d3f469462c"/>
    <p:sldId xmlns:r="http://schemas.openxmlformats.org/officeDocument/2006/relationships" id="258" r:id="R85e95ef5daaf43fa"/>
    <p:sldId xmlns:r="http://schemas.openxmlformats.org/officeDocument/2006/relationships" id="259" r:id="Rc1e5a72375aa4998"/>
    <p:sldId xmlns:r="http://schemas.openxmlformats.org/officeDocument/2006/relationships" id="260" r:id="Re37f59cacb8f4d4c"/>
    <p:sldId xmlns:r="http://schemas.openxmlformats.org/officeDocument/2006/relationships" id="261" r:id="R083db0c98a6f47ad"/>
    <p:sldId xmlns:r="http://schemas.openxmlformats.org/officeDocument/2006/relationships" id="262" r:id="R0923469f213b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4ce6ffc514cd8" /><Relationship Type="http://schemas.openxmlformats.org/officeDocument/2006/relationships/slide" Target="/ppt/slides/slide1.xml" Id="R10b37a8425334fc9" /><Relationship Type="http://schemas.openxmlformats.org/officeDocument/2006/relationships/slide" Target="/ppt/slides/slide2.xml" Id="Reb5329d3f469462c" /><Relationship Type="http://schemas.openxmlformats.org/officeDocument/2006/relationships/slide" Target="/ppt/slides/slide3.xml" Id="R85e95ef5daaf43fa" /><Relationship Type="http://schemas.openxmlformats.org/officeDocument/2006/relationships/slide" Target="/ppt/slides/slide4.xml" Id="Rc1e5a72375aa4998" /><Relationship Type="http://schemas.openxmlformats.org/officeDocument/2006/relationships/slide" Target="/ppt/slides/slide5.xml" Id="Re37f59cacb8f4d4c" /><Relationship Type="http://schemas.openxmlformats.org/officeDocument/2006/relationships/slide" Target="/ppt/slides/slide6.xml" Id="R083db0c98a6f47ad" /><Relationship Type="http://schemas.openxmlformats.org/officeDocument/2006/relationships/slide" Target="/ppt/slides/slide7.xml" Id="R0923469f213b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e738631c9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496fc61d84447" /><Relationship Type="http://schemas.openxmlformats.org/officeDocument/2006/relationships/theme" Target="/ppt/slideMasters/theme/theme1.xml" Id="R45e842a4c819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496fc61d8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8e7fa5891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1c802a7a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297e4954d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949d5ade1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847a2f5848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9ded75d2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aff052be0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OBREST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OBREST INVEST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6 228 285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ERIKSEN ROSSEBØ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Elisberget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