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6f35bb9822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b08fcc0add4dd2"/>
  </p:sldMasterIdLst>
  <p:sldIdLst>
    <p:sldId xmlns:r="http://schemas.openxmlformats.org/officeDocument/2006/relationships" id="256" r:id="Rb9d0d9b3e29d4eba"/>
    <p:sldId xmlns:r="http://schemas.openxmlformats.org/officeDocument/2006/relationships" id="257" r:id="R9584eed0d440473e"/>
    <p:sldId xmlns:r="http://schemas.openxmlformats.org/officeDocument/2006/relationships" id="258" r:id="R62aca96ad62d4bd8"/>
    <p:sldId xmlns:r="http://schemas.openxmlformats.org/officeDocument/2006/relationships" id="259" r:id="R05b9f4db95c04dd5"/>
    <p:sldId xmlns:r="http://schemas.openxmlformats.org/officeDocument/2006/relationships" id="260" r:id="Re24523ba58d64f6c"/>
    <p:sldId xmlns:r="http://schemas.openxmlformats.org/officeDocument/2006/relationships" id="261" r:id="Rd0467df8a32a4e48"/>
    <p:sldId xmlns:r="http://schemas.openxmlformats.org/officeDocument/2006/relationships" id="262" r:id="R28491864cf9e4e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08fcc0add4dd2" /><Relationship Type="http://schemas.openxmlformats.org/officeDocument/2006/relationships/slide" Target="/ppt/slides/slide1.xml" Id="Rb9d0d9b3e29d4eba" /><Relationship Type="http://schemas.openxmlformats.org/officeDocument/2006/relationships/slide" Target="/ppt/slides/slide2.xml" Id="R9584eed0d440473e" /><Relationship Type="http://schemas.openxmlformats.org/officeDocument/2006/relationships/slide" Target="/ppt/slides/slide3.xml" Id="R62aca96ad62d4bd8" /><Relationship Type="http://schemas.openxmlformats.org/officeDocument/2006/relationships/slide" Target="/ppt/slides/slide4.xml" Id="R05b9f4db95c04dd5" /><Relationship Type="http://schemas.openxmlformats.org/officeDocument/2006/relationships/slide" Target="/ppt/slides/slide5.xml" Id="Re24523ba58d64f6c" /><Relationship Type="http://schemas.openxmlformats.org/officeDocument/2006/relationships/slide" Target="/ppt/slides/slide6.xml" Id="Rd0467df8a32a4e48" /><Relationship Type="http://schemas.openxmlformats.org/officeDocument/2006/relationships/slide" Target="/ppt/slides/slide7.xml" Id="R28491864cf9e4e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1b6889aef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bbc2013a0476a" /><Relationship Type="http://schemas.openxmlformats.org/officeDocument/2006/relationships/theme" Target="/ppt/slideMasters/theme/theme1.xml" Id="Rdd4d5cd9a9e9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2bbc2013a0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d74f842f24c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5bc296a6e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435681d1141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c8a8b7f0c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29c1a231145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67e8542e147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d4ad5b3c947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KAPECC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KAPECC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1 514 953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POUL ERIK JENSEN  –  75,5 %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JENSEN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JENSEN FLØYSVIK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JENSEN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KENTH ANDRE JENSEN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Poul Erik Jensen, Kistebergåsen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923 982 280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