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8786f3a4c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0d832fe5a4351"/>
  </p:sldMasterIdLst>
  <p:sldIdLst>
    <p:sldId xmlns:r="http://schemas.openxmlformats.org/officeDocument/2006/relationships" id="256" r:id="R97dd9b04cf2240b7"/>
    <p:sldId xmlns:r="http://schemas.openxmlformats.org/officeDocument/2006/relationships" id="257" r:id="R068c6f23ae514cbd"/>
    <p:sldId xmlns:r="http://schemas.openxmlformats.org/officeDocument/2006/relationships" id="258" r:id="R2ed02f88ec9e46af"/>
    <p:sldId xmlns:r="http://schemas.openxmlformats.org/officeDocument/2006/relationships" id="259" r:id="R48c35d72e520408f"/>
    <p:sldId xmlns:r="http://schemas.openxmlformats.org/officeDocument/2006/relationships" id="260" r:id="R02a27f68453c4af5"/>
    <p:sldId xmlns:r="http://schemas.openxmlformats.org/officeDocument/2006/relationships" id="261" r:id="R1f0aec33d1fa445d"/>
    <p:sldId xmlns:r="http://schemas.openxmlformats.org/officeDocument/2006/relationships" id="262" r:id="Rd28304d8bd91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0d832fe5a4351" /><Relationship Type="http://schemas.openxmlformats.org/officeDocument/2006/relationships/slide" Target="/ppt/slides/slide1.xml" Id="R97dd9b04cf2240b7" /><Relationship Type="http://schemas.openxmlformats.org/officeDocument/2006/relationships/slide" Target="/ppt/slides/slide2.xml" Id="R068c6f23ae514cbd" /><Relationship Type="http://schemas.openxmlformats.org/officeDocument/2006/relationships/slide" Target="/ppt/slides/slide3.xml" Id="R2ed02f88ec9e46af" /><Relationship Type="http://schemas.openxmlformats.org/officeDocument/2006/relationships/slide" Target="/ppt/slides/slide4.xml" Id="R48c35d72e520408f" /><Relationship Type="http://schemas.openxmlformats.org/officeDocument/2006/relationships/slide" Target="/ppt/slides/slide5.xml" Id="R02a27f68453c4af5" /><Relationship Type="http://schemas.openxmlformats.org/officeDocument/2006/relationships/slide" Target="/ppt/slides/slide6.xml" Id="R1f0aec33d1fa445d" /><Relationship Type="http://schemas.openxmlformats.org/officeDocument/2006/relationships/slide" Target="/ppt/slides/slide7.xml" Id="Rd28304d8bd91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460e3b3e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35d53ebf4373" /><Relationship Type="http://schemas.openxmlformats.org/officeDocument/2006/relationships/theme" Target="/ppt/slideMasters/theme/theme1.xml" Id="R6ed1c0525a4c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c35d53ebf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3c976e83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3a3031f6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6bd1a637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d7aa40d4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a6f352c8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65529aaa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296b7810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FORVENT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FORVENT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KARIN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Hansteens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923 946 993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