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b068477ef4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d274edbe224594"/>
  </p:sldMasterIdLst>
  <p:sldIdLst>
    <p:sldId xmlns:r="http://schemas.openxmlformats.org/officeDocument/2006/relationships" id="256" r:id="R1ac1e5f1cb2e44d3"/>
    <p:sldId xmlns:r="http://schemas.openxmlformats.org/officeDocument/2006/relationships" id="257" r:id="R83afc403de1046d5"/>
    <p:sldId xmlns:r="http://schemas.openxmlformats.org/officeDocument/2006/relationships" id="258" r:id="Rac521e4bfc8a4824"/>
    <p:sldId xmlns:r="http://schemas.openxmlformats.org/officeDocument/2006/relationships" id="259" r:id="Rfb8305dae15b4ab1"/>
    <p:sldId xmlns:r="http://schemas.openxmlformats.org/officeDocument/2006/relationships" id="260" r:id="R6ac638a739854da9"/>
    <p:sldId xmlns:r="http://schemas.openxmlformats.org/officeDocument/2006/relationships" id="261" r:id="Rae46a24c944d4004"/>
    <p:sldId xmlns:r="http://schemas.openxmlformats.org/officeDocument/2006/relationships" id="262" r:id="R00ef21972973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274edbe224594" /><Relationship Type="http://schemas.openxmlformats.org/officeDocument/2006/relationships/slide" Target="/ppt/slides/slide1.xml" Id="R1ac1e5f1cb2e44d3" /><Relationship Type="http://schemas.openxmlformats.org/officeDocument/2006/relationships/slide" Target="/ppt/slides/slide2.xml" Id="R83afc403de1046d5" /><Relationship Type="http://schemas.openxmlformats.org/officeDocument/2006/relationships/slide" Target="/ppt/slides/slide3.xml" Id="Rac521e4bfc8a4824" /><Relationship Type="http://schemas.openxmlformats.org/officeDocument/2006/relationships/slide" Target="/ppt/slides/slide4.xml" Id="Rfb8305dae15b4ab1" /><Relationship Type="http://schemas.openxmlformats.org/officeDocument/2006/relationships/slide" Target="/ppt/slides/slide5.xml" Id="R6ac638a739854da9" /><Relationship Type="http://schemas.openxmlformats.org/officeDocument/2006/relationships/slide" Target="/ppt/slides/slide6.xml" Id="Rae46a24c944d4004" /><Relationship Type="http://schemas.openxmlformats.org/officeDocument/2006/relationships/slide" Target="/ppt/slides/slide7.xml" Id="R00ef21972973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58beb4245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b1755a75d4eba" /><Relationship Type="http://schemas.openxmlformats.org/officeDocument/2006/relationships/theme" Target="/ppt/slideMasters/theme/theme1.xml" Id="Rcb4ac420fdc4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b1755a75d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e6e84e68747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b22508b14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5ed1c02df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ebb48c702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f56e6a838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a511ff70b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06d5023e5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SUPEREYE NETWORKS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SUPEREYE NETWORKS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SUPEREYE NETWORKS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SUPEREYE NETWORKS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SUPEREYE NETWORKS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SUPEREYE NETWORKS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4 082 392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SUPEREYE NETWORKS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ARNE JUSTAD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SUPEREYE NETWORKS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Rolf Larsen, Kornmoenga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923 875 751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SUPEREYE NETWORKS AS</a:t>
            </a:r>
          </a:p>
        </p:txBody>
      </p:sp>
    </p:spTree>
  </p:cSld>
  <p:clrMapOvr>
    <a:masterClrMapping xmlns:a="http://schemas.openxmlformats.org/drawingml/2006/main"/>
  </p:clrMapOvr>
</p:sld>
</file>