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5f9db3ab0249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00604b5fd44070"/>
  </p:sldMasterIdLst>
  <p:sldIdLst>
    <p:sldId xmlns:r="http://schemas.openxmlformats.org/officeDocument/2006/relationships" id="256" r:id="R1c89d3054ee740d3"/>
    <p:sldId xmlns:r="http://schemas.openxmlformats.org/officeDocument/2006/relationships" id="257" r:id="R3b6bf22e2f7b43c0"/>
    <p:sldId xmlns:r="http://schemas.openxmlformats.org/officeDocument/2006/relationships" id="258" r:id="R6da0b50e35ff43ee"/>
    <p:sldId xmlns:r="http://schemas.openxmlformats.org/officeDocument/2006/relationships" id="259" r:id="R96750820c7f34945"/>
    <p:sldId xmlns:r="http://schemas.openxmlformats.org/officeDocument/2006/relationships" id="260" r:id="Rfe42f7689d7c46ea"/>
    <p:sldId xmlns:r="http://schemas.openxmlformats.org/officeDocument/2006/relationships" id="261" r:id="Rb6204f0c94224ecf"/>
    <p:sldId xmlns:r="http://schemas.openxmlformats.org/officeDocument/2006/relationships" id="262" r:id="R3c258d8af7594a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00604b5fd44070" /><Relationship Type="http://schemas.openxmlformats.org/officeDocument/2006/relationships/slide" Target="/ppt/slides/slide1.xml" Id="R1c89d3054ee740d3" /><Relationship Type="http://schemas.openxmlformats.org/officeDocument/2006/relationships/slide" Target="/ppt/slides/slide2.xml" Id="R3b6bf22e2f7b43c0" /><Relationship Type="http://schemas.openxmlformats.org/officeDocument/2006/relationships/slide" Target="/ppt/slides/slide3.xml" Id="R6da0b50e35ff43ee" /><Relationship Type="http://schemas.openxmlformats.org/officeDocument/2006/relationships/slide" Target="/ppt/slides/slide4.xml" Id="R96750820c7f34945" /><Relationship Type="http://schemas.openxmlformats.org/officeDocument/2006/relationships/slide" Target="/ppt/slides/slide5.xml" Id="Rfe42f7689d7c46ea" /><Relationship Type="http://schemas.openxmlformats.org/officeDocument/2006/relationships/slide" Target="/ppt/slides/slide6.xml" Id="Rb6204f0c94224ecf" /><Relationship Type="http://schemas.openxmlformats.org/officeDocument/2006/relationships/slide" Target="/ppt/slides/slide7.xml" Id="R3c258d8af7594a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1e85c22f848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46bf547904abe" /><Relationship Type="http://schemas.openxmlformats.org/officeDocument/2006/relationships/theme" Target="/ppt/slideMasters/theme/theme1.xml" Id="R2d4c277d42e542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246bf547904a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0d9d433a44c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5a34a79954e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f83abf1ca49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7758cc59645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0f34bcd1842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f51ed00f04e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6329d6c4d4f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OSMUNDSEN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OSMUNDSEN KAPITAL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7 459 498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7 500 671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OSMUNDSEN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Arve Osmundsen, Trygve Bores veg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923 875 603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OSMUNDSEN KAPITAL AS</a:t>
            </a:r>
          </a:p>
        </p:txBody>
      </p:sp>
    </p:spTree>
  </p:cSld>
  <p:clrMapOvr>
    <a:masterClrMapping xmlns:a="http://schemas.openxmlformats.org/drawingml/2006/main"/>
  </p:clrMapOvr>
</p:sld>
</file>