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b927ffcf6042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0a81d29f9446d9"/>
  </p:sldMasterIdLst>
  <p:sldIdLst>
    <p:sldId xmlns:r="http://schemas.openxmlformats.org/officeDocument/2006/relationships" id="256" r:id="R2db5c8f53ce14570"/>
    <p:sldId xmlns:r="http://schemas.openxmlformats.org/officeDocument/2006/relationships" id="257" r:id="R91e714c18f004b3c"/>
    <p:sldId xmlns:r="http://schemas.openxmlformats.org/officeDocument/2006/relationships" id="258" r:id="R89aebd08610c44ea"/>
    <p:sldId xmlns:r="http://schemas.openxmlformats.org/officeDocument/2006/relationships" id="259" r:id="Rd6482d992d6d4d95"/>
    <p:sldId xmlns:r="http://schemas.openxmlformats.org/officeDocument/2006/relationships" id="260" r:id="Re2e05e1de3794740"/>
    <p:sldId xmlns:r="http://schemas.openxmlformats.org/officeDocument/2006/relationships" id="261" r:id="R8aa03ec4a64b4cdc"/>
    <p:sldId xmlns:r="http://schemas.openxmlformats.org/officeDocument/2006/relationships" id="262" r:id="Re74478ff772345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a81d29f9446d9" /><Relationship Type="http://schemas.openxmlformats.org/officeDocument/2006/relationships/slide" Target="/ppt/slides/slide1.xml" Id="R2db5c8f53ce14570" /><Relationship Type="http://schemas.openxmlformats.org/officeDocument/2006/relationships/slide" Target="/ppt/slides/slide2.xml" Id="R91e714c18f004b3c" /><Relationship Type="http://schemas.openxmlformats.org/officeDocument/2006/relationships/slide" Target="/ppt/slides/slide3.xml" Id="R89aebd08610c44ea" /><Relationship Type="http://schemas.openxmlformats.org/officeDocument/2006/relationships/slide" Target="/ppt/slides/slide4.xml" Id="Rd6482d992d6d4d95" /><Relationship Type="http://schemas.openxmlformats.org/officeDocument/2006/relationships/slide" Target="/ppt/slides/slide5.xml" Id="Re2e05e1de3794740" /><Relationship Type="http://schemas.openxmlformats.org/officeDocument/2006/relationships/slide" Target="/ppt/slides/slide6.xml" Id="R8aa03ec4a64b4cdc" /><Relationship Type="http://schemas.openxmlformats.org/officeDocument/2006/relationships/slide" Target="/ppt/slides/slide7.xml" Id="Re74478ff772345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cabeec07d40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a793a66eb4fb7" /><Relationship Type="http://schemas.openxmlformats.org/officeDocument/2006/relationships/theme" Target="/ppt/slideMasters/theme/theme1.xml" Id="Raf67ef59e871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8a793a66eb4f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0cd9f10d549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cd79d534a45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4908ea8284f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fe10f4b8d4e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1593f8d5a4c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b610bfe4744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9b41eda8d47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9 520 557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9 529 593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Nannestads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923 862 552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JTN INVEST AS</a:t>
            </a:r>
          </a:p>
        </p:txBody>
      </p:sp>
    </p:spTree>
  </p:cSld>
  <p:clrMapOvr>
    <a:masterClrMapping xmlns:a="http://schemas.openxmlformats.org/drawingml/2006/main"/>
  </p:clrMapOvr>
</p:sld>
</file>