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caeac9d424c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672bb11f64ba9"/>
  </p:sldMasterIdLst>
  <p:sldIdLst>
    <p:sldId xmlns:r="http://schemas.openxmlformats.org/officeDocument/2006/relationships" id="256" r:id="R664dfe85c8754036"/>
    <p:sldId xmlns:r="http://schemas.openxmlformats.org/officeDocument/2006/relationships" id="257" r:id="Rbcd8f3db9f074c5e"/>
    <p:sldId xmlns:r="http://schemas.openxmlformats.org/officeDocument/2006/relationships" id="258" r:id="Ra67c40cb36cd4101"/>
    <p:sldId xmlns:r="http://schemas.openxmlformats.org/officeDocument/2006/relationships" id="259" r:id="R635aa9b56afc4c09"/>
    <p:sldId xmlns:r="http://schemas.openxmlformats.org/officeDocument/2006/relationships" id="260" r:id="R823c1e098eba4f5e"/>
    <p:sldId xmlns:r="http://schemas.openxmlformats.org/officeDocument/2006/relationships" id="261" r:id="R6d203d4fe814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672bb11f64ba9" /><Relationship Type="http://schemas.openxmlformats.org/officeDocument/2006/relationships/slide" Target="/ppt/slides/slide1.xml" Id="R664dfe85c8754036" /><Relationship Type="http://schemas.openxmlformats.org/officeDocument/2006/relationships/slide" Target="/ppt/slides/slide2.xml" Id="Rbcd8f3db9f074c5e" /><Relationship Type="http://schemas.openxmlformats.org/officeDocument/2006/relationships/slide" Target="/ppt/slides/slide3.xml" Id="Ra67c40cb36cd4101" /><Relationship Type="http://schemas.openxmlformats.org/officeDocument/2006/relationships/slide" Target="/ppt/slides/slide4.xml" Id="R635aa9b56afc4c09" /><Relationship Type="http://schemas.openxmlformats.org/officeDocument/2006/relationships/slide" Target="/ppt/slides/slide5.xml" Id="R823c1e098eba4f5e" /><Relationship Type="http://schemas.openxmlformats.org/officeDocument/2006/relationships/slide" Target="/ppt/slides/slide6.xml" Id="R6d203d4fe814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beb628c09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ce2d162c04a96" /><Relationship Type="http://schemas.openxmlformats.org/officeDocument/2006/relationships/theme" Target="/ppt/slideMasters/theme/theme1.xml" Id="R678933e53d1048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1ce2d162c0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ba3d2838c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2443d6c1a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2969b9bb1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600ef3a48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5a8f74c95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dea3c0fe04a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RAGE INVEST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17 961 202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18 146 576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Myklabergtunet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923 857 583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RAGE INVEST AS</a:t>
            </a:r>
          </a:p>
        </p:txBody>
      </p:sp>
    </p:spTree>
  </p:cSld>
  <p:clrMapOvr>
    <a:masterClrMapping xmlns:a="http://schemas.openxmlformats.org/drawingml/2006/main"/>
  </p:clrMapOvr>
</p:sld>
</file>