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5f9eea772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a8b8ede9941ce"/>
  </p:sldMasterIdLst>
  <p:sldIdLst>
    <p:sldId xmlns:r="http://schemas.openxmlformats.org/officeDocument/2006/relationships" id="256" r:id="R1b30a46f54ac470f"/>
    <p:sldId xmlns:r="http://schemas.openxmlformats.org/officeDocument/2006/relationships" id="257" r:id="R174e6fe1fc23472a"/>
    <p:sldId xmlns:r="http://schemas.openxmlformats.org/officeDocument/2006/relationships" id="258" r:id="R78a5dd146b3c463f"/>
    <p:sldId xmlns:r="http://schemas.openxmlformats.org/officeDocument/2006/relationships" id="259" r:id="Re2dc342036eb4c8b"/>
    <p:sldId xmlns:r="http://schemas.openxmlformats.org/officeDocument/2006/relationships" id="260" r:id="R3ae665b7bb464dd8"/>
    <p:sldId xmlns:r="http://schemas.openxmlformats.org/officeDocument/2006/relationships" id="261" r:id="Re0facca0f7714b55"/>
    <p:sldId xmlns:r="http://schemas.openxmlformats.org/officeDocument/2006/relationships" id="262" r:id="R47f89c8ded06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a8b8ede9941ce" /><Relationship Type="http://schemas.openxmlformats.org/officeDocument/2006/relationships/slide" Target="/ppt/slides/slide1.xml" Id="R1b30a46f54ac470f" /><Relationship Type="http://schemas.openxmlformats.org/officeDocument/2006/relationships/slide" Target="/ppt/slides/slide2.xml" Id="R174e6fe1fc23472a" /><Relationship Type="http://schemas.openxmlformats.org/officeDocument/2006/relationships/slide" Target="/ppt/slides/slide3.xml" Id="R78a5dd146b3c463f" /><Relationship Type="http://schemas.openxmlformats.org/officeDocument/2006/relationships/slide" Target="/ppt/slides/slide4.xml" Id="Re2dc342036eb4c8b" /><Relationship Type="http://schemas.openxmlformats.org/officeDocument/2006/relationships/slide" Target="/ppt/slides/slide5.xml" Id="R3ae665b7bb464dd8" /><Relationship Type="http://schemas.openxmlformats.org/officeDocument/2006/relationships/slide" Target="/ppt/slides/slide6.xml" Id="Re0facca0f7714b55" /><Relationship Type="http://schemas.openxmlformats.org/officeDocument/2006/relationships/slide" Target="/ppt/slides/slide7.xml" Id="R47f89c8ded06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8a4dd1996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0262b38de4688" /><Relationship Type="http://schemas.openxmlformats.org/officeDocument/2006/relationships/theme" Target="/ppt/slideMasters/theme/theme1.xml" Id="R6fbda7f7d34a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0262b38de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24887b5f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d70b4a34c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3b34ac0b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14f6f3ad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5447692f042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efde173b3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e20a49213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MAYFLOWER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MAYFLOWER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AMBLE ANUNDSEN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Maiblomtunet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923 827 072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MAYFLOWER HOLDING AS</a:t>
            </a:r>
          </a:p>
        </p:txBody>
      </p:sp>
    </p:spTree>
  </p:cSld>
  <p:clrMapOvr>
    <a:masterClrMapping xmlns:a="http://schemas.openxmlformats.org/drawingml/2006/main"/>
  </p:clrMapOvr>
</p:sld>
</file>