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b7f3dd6076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3c45932be45f7"/>
  </p:sldMasterIdLst>
  <p:sldIdLst>
    <p:sldId xmlns:r="http://schemas.openxmlformats.org/officeDocument/2006/relationships" id="256" r:id="R296ab9e139e04e3c"/>
    <p:sldId xmlns:r="http://schemas.openxmlformats.org/officeDocument/2006/relationships" id="257" r:id="Ra6ae3c27935848b4"/>
    <p:sldId xmlns:r="http://schemas.openxmlformats.org/officeDocument/2006/relationships" id="258" r:id="Ref7ef8cfb6744671"/>
    <p:sldId xmlns:r="http://schemas.openxmlformats.org/officeDocument/2006/relationships" id="259" r:id="R97cabda943a8410b"/>
    <p:sldId xmlns:r="http://schemas.openxmlformats.org/officeDocument/2006/relationships" id="260" r:id="R88c558fb448146c7"/>
    <p:sldId xmlns:r="http://schemas.openxmlformats.org/officeDocument/2006/relationships" id="261" r:id="R2e8c859cb77c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3c45932be45f7" /><Relationship Type="http://schemas.openxmlformats.org/officeDocument/2006/relationships/slide" Target="/ppt/slides/slide1.xml" Id="R296ab9e139e04e3c" /><Relationship Type="http://schemas.openxmlformats.org/officeDocument/2006/relationships/slide" Target="/ppt/slides/slide2.xml" Id="Ra6ae3c27935848b4" /><Relationship Type="http://schemas.openxmlformats.org/officeDocument/2006/relationships/slide" Target="/ppt/slides/slide3.xml" Id="Ref7ef8cfb6744671" /><Relationship Type="http://schemas.openxmlformats.org/officeDocument/2006/relationships/slide" Target="/ppt/slides/slide4.xml" Id="R97cabda943a8410b" /><Relationship Type="http://schemas.openxmlformats.org/officeDocument/2006/relationships/slide" Target="/ppt/slides/slide5.xml" Id="R88c558fb448146c7" /><Relationship Type="http://schemas.openxmlformats.org/officeDocument/2006/relationships/slide" Target="/ppt/slides/slide6.xml" Id="R2e8c859cb77c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d4cd14370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e24d1be964620" /><Relationship Type="http://schemas.openxmlformats.org/officeDocument/2006/relationships/theme" Target="/ppt/slideMasters/theme/theme1.xml" Id="Rb1a2fdbd260c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e24d1be96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74e3181d43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0946a67774a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8d2d6594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c40d05a5a4b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764d1c90442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00a98f9e9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MAYFLOWER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Maiblomtunet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923 827 072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