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2b3c826af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22f4475dc4692"/>
  </p:sldMasterIdLst>
  <p:sldIdLst>
    <p:sldId xmlns:r="http://schemas.openxmlformats.org/officeDocument/2006/relationships" id="256" r:id="R086444437d6d4e17"/>
    <p:sldId xmlns:r="http://schemas.openxmlformats.org/officeDocument/2006/relationships" id="257" r:id="R36ccd561ec5d4153"/>
    <p:sldId xmlns:r="http://schemas.openxmlformats.org/officeDocument/2006/relationships" id="258" r:id="R0fb1641a4f0f4f8c"/>
    <p:sldId xmlns:r="http://schemas.openxmlformats.org/officeDocument/2006/relationships" id="259" r:id="R56d6d3172a7b48f4"/>
    <p:sldId xmlns:r="http://schemas.openxmlformats.org/officeDocument/2006/relationships" id="260" r:id="Rccfab2859c714742"/>
    <p:sldId xmlns:r="http://schemas.openxmlformats.org/officeDocument/2006/relationships" id="261" r:id="R52e0450cffab4129"/>
    <p:sldId xmlns:r="http://schemas.openxmlformats.org/officeDocument/2006/relationships" id="262" r:id="R0d9ba8bc0962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22f4475dc4692" /><Relationship Type="http://schemas.openxmlformats.org/officeDocument/2006/relationships/slide" Target="/ppt/slides/slide1.xml" Id="R086444437d6d4e17" /><Relationship Type="http://schemas.openxmlformats.org/officeDocument/2006/relationships/slide" Target="/ppt/slides/slide2.xml" Id="R36ccd561ec5d4153" /><Relationship Type="http://schemas.openxmlformats.org/officeDocument/2006/relationships/slide" Target="/ppt/slides/slide3.xml" Id="R0fb1641a4f0f4f8c" /><Relationship Type="http://schemas.openxmlformats.org/officeDocument/2006/relationships/slide" Target="/ppt/slides/slide4.xml" Id="R56d6d3172a7b48f4" /><Relationship Type="http://schemas.openxmlformats.org/officeDocument/2006/relationships/slide" Target="/ppt/slides/slide5.xml" Id="Rccfab2859c714742" /><Relationship Type="http://schemas.openxmlformats.org/officeDocument/2006/relationships/slide" Target="/ppt/slides/slide6.xml" Id="R52e0450cffab4129" /><Relationship Type="http://schemas.openxmlformats.org/officeDocument/2006/relationships/slide" Target="/ppt/slides/slide7.xml" Id="R0d9ba8bc0962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2ad27ccfb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83ec7a6554831" /><Relationship Type="http://schemas.openxmlformats.org/officeDocument/2006/relationships/theme" Target="/ppt/slideMasters/theme/theme1.xml" Id="R10ec3da1a4a2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83ec7a655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128400857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c0436ebc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c027f905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2dcccad77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b20e42301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df1849b74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3e6a586e0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BOKEMOA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3 126 429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