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ad03230ae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0fa3ca895475c"/>
  </p:sldMasterIdLst>
  <p:sldIdLst>
    <p:sldId xmlns:r="http://schemas.openxmlformats.org/officeDocument/2006/relationships" id="256" r:id="R7bc5dc8a21dc4fa5"/>
    <p:sldId xmlns:r="http://schemas.openxmlformats.org/officeDocument/2006/relationships" id="257" r:id="Rb55af9a633b9476a"/>
    <p:sldId xmlns:r="http://schemas.openxmlformats.org/officeDocument/2006/relationships" id="258" r:id="Re2ba20af3cb84fb0"/>
    <p:sldId xmlns:r="http://schemas.openxmlformats.org/officeDocument/2006/relationships" id="259" r:id="R702b0849263148bb"/>
    <p:sldId xmlns:r="http://schemas.openxmlformats.org/officeDocument/2006/relationships" id="260" r:id="R2b24edd174774b90"/>
    <p:sldId xmlns:r="http://schemas.openxmlformats.org/officeDocument/2006/relationships" id="261" r:id="R098293f8ca434eaf"/>
    <p:sldId xmlns:r="http://schemas.openxmlformats.org/officeDocument/2006/relationships" id="262" r:id="Rb63536471645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0fa3ca895475c" /><Relationship Type="http://schemas.openxmlformats.org/officeDocument/2006/relationships/slide" Target="/ppt/slides/slide1.xml" Id="R7bc5dc8a21dc4fa5" /><Relationship Type="http://schemas.openxmlformats.org/officeDocument/2006/relationships/slide" Target="/ppt/slides/slide2.xml" Id="Rb55af9a633b9476a" /><Relationship Type="http://schemas.openxmlformats.org/officeDocument/2006/relationships/slide" Target="/ppt/slides/slide3.xml" Id="Re2ba20af3cb84fb0" /><Relationship Type="http://schemas.openxmlformats.org/officeDocument/2006/relationships/slide" Target="/ppt/slides/slide4.xml" Id="R702b0849263148bb" /><Relationship Type="http://schemas.openxmlformats.org/officeDocument/2006/relationships/slide" Target="/ppt/slides/slide5.xml" Id="R2b24edd174774b90" /><Relationship Type="http://schemas.openxmlformats.org/officeDocument/2006/relationships/slide" Target="/ppt/slides/slide6.xml" Id="R098293f8ca434eaf" /><Relationship Type="http://schemas.openxmlformats.org/officeDocument/2006/relationships/slide" Target="/ppt/slides/slide7.xml" Id="Rb63536471645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bb442a0f0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b822618240dd" /><Relationship Type="http://schemas.openxmlformats.org/officeDocument/2006/relationships/theme" Target="/ppt/slideMasters/theme/theme1.xml" Id="Rb3823b22f5c0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7b8226182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dcd99e29b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0350c96d1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fb487febe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1e1880d2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6102eb8a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470e1997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309000e8e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CDR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30 141 843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35 380 673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CASSIA RIBEIRO NAEGELE RINGÅS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RINGÅS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