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57212d9abd4f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8ef2ae365d4622"/>
  </p:sldMasterIdLst>
  <p:sldIdLst>
    <p:sldId xmlns:r="http://schemas.openxmlformats.org/officeDocument/2006/relationships" id="256" r:id="R5db76a5315bf48e4"/>
    <p:sldId xmlns:r="http://schemas.openxmlformats.org/officeDocument/2006/relationships" id="257" r:id="R08a7336c4a59422e"/>
    <p:sldId xmlns:r="http://schemas.openxmlformats.org/officeDocument/2006/relationships" id="258" r:id="R5b46e0f86da14062"/>
    <p:sldId xmlns:r="http://schemas.openxmlformats.org/officeDocument/2006/relationships" id="259" r:id="R9458ec0cb24e46df"/>
    <p:sldId xmlns:r="http://schemas.openxmlformats.org/officeDocument/2006/relationships" id="260" r:id="R08b0dfc5552d4dfb"/>
    <p:sldId xmlns:r="http://schemas.openxmlformats.org/officeDocument/2006/relationships" id="261" r:id="R5bcc03bb6f314ad9"/>
    <p:sldId xmlns:r="http://schemas.openxmlformats.org/officeDocument/2006/relationships" id="262" r:id="R87a8dbba837144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ef2ae365d4622" /><Relationship Type="http://schemas.openxmlformats.org/officeDocument/2006/relationships/slide" Target="/ppt/slides/slide1.xml" Id="R5db76a5315bf48e4" /><Relationship Type="http://schemas.openxmlformats.org/officeDocument/2006/relationships/slide" Target="/ppt/slides/slide2.xml" Id="R08a7336c4a59422e" /><Relationship Type="http://schemas.openxmlformats.org/officeDocument/2006/relationships/slide" Target="/ppt/slides/slide3.xml" Id="R5b46e0f86da14062" /><Relationship Type="http://schemas.openxmlformats.org/officeDocument/2006/relationships/slide" Target="/ppt/slides/slide4.xml" Id="R9458ec0cb24e46df" /><Relationship Type="http://schemas.openxmlformats.org/officeDocument/2006/relationships/slide" Target="/ppt/slides/slide5.xml" Id="R08b0dfc5552d4dfb" /><Relationship Type="http://schemas.openxmlformats.org/officeDocument/2006/relationships/slide" Target="/ppt/slides/slide6.xml" Id="R5bcc03bb6f314ad9" /><Relationship Type="http://schemas.openxmlformats.org/officeDocument/2006/relationships/slide" Target="/ppt/slides/slide7.xml" Id="R87a8dbba837144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de532de1645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db30da02e4734" /><Relationship Type="http://schemas.openxmlformats.org/officeDocument/2006/relationships/theme" Target="/ppt/slideMasters/theme/theme1.xml" Id="R19443f4fbf394d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2db30da02e47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22041fef54d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6ff6d31cd4b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6b94c8cee45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b65de4ec444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c87b3217c4f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63371829543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d6a6e115846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GOHAGEN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GOHAGEN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15 923 637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16 011 231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OLAV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Stokkabrautene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923 812 164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