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bb29f473f046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406cf0849a43f6"/>
  </p:sldMasterIdLst>
  <p:sldIdLst>
    <p:sldId xmlns:r="http://schemas.openxmlformats.org/officeDocument/2006/relationships" id="256" r:id="R3c426fffc23f44f1"/>
    <p:sldId xmlns:r="http://schemas.openxmlformats.org/officeDocument/2006/relationships" id="257" r:id="Rbba7ec3ea9624d6e"/>
    <p:sldId xmlns:r="http://schemas.openxmlformats.org/officeDocument/2006/relationships" id="258" r:id="R293758a06df64a01"/>
    <p:sldId xmlns:r="http://schemas.openxmlformats.org/officeDocument/2006/relationships" id="259" r:id="R4804c5af7e484900"/>
    <p:sldId xmlns:r="http://schemas.openxmlformats.org/officeDocument/2006/relationships" id="260" r:id="Rf19943e0d8164393"/>
    <p:sldId xmlns:r="http://schemas.openxmlformats.org/officeDocument/2006/relationships" id="261" r:id="R2afa2c1163394691"/>
    <p:sldId xmlns:r="http://schemas.openxmlformats.org/officeDocument/2006/relationships" id="262" r:id="R5e80173085ee41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406cf0849a43f6" /><Relationship Type="http://schemas.openxmlformats.org/officeDocument/2006/relationships/slide" Target="/ppt/slides/slide1.xml" Id="R3c426fffc23f44f1" /><Relationship Type="http://schemas.openxmlformats.org/officeDocument/2006/relationships/slide" Target="/ppt/slides/slide2.xml" Id="Rbba7ec3ea9624d6e" /><Relationship Type="http://schemas.openxmlformats.org/officeDocument/2006/relationships/slide" Target="/ppt/slides/slide3.xml" Id="R293758a06df64a01" /><Relationship Type="http://schemas.openxmlformats.org/officeDocument/2006/relationships/slide" Target="/ppt/slides/slide4.xml" Id="R4804c5af7e484900" /><Relationship Type="http://schemas.openxmlformats.org/officeDocument/2006/relationships/slide" Target="/ppt/slides/slide5.xml" Id="Rf19943e0d8164393" /><Relationship Type="http://schemas.openxmlformats.org/officeDocument/2006/relationships/slide" Target="/ppt/slides/slide6.xml" Id="R2afa2c1163394691" /><Relationship Type="http://schemas.openxmlformats.org/officeDocument/2006/relationships/slide" Target="/ppt/slides/slide7.xml" Id="R5e80173085ee41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6beae205744a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bd48fb33734641" /><Relationship Type="http://schemas.openxmlformats.org/officeDocument/2006/relationships/theme" Target="/ppt/slideMasters/theme/theme1.xml" Id="R8cb1f1eed56947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bd48fb337346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973eeecc5a43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d5337602734e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2792b9e0a843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32d911bc4644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f46c53bc5b4f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572f84b60543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ba4b91c5434d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NORVESTOR SPV 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NORVESTOR SPV 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NORVESTOR SPV I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NORVESTOR SPV 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NORVESTOR SPV 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NORVESTOR SPV 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−286 000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688 225 000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689 973 000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NORVESTOR SPV 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NORVESTOR SPV I L.P.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NORVESTOR SPV 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Hieronymus Heyerdahls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923 807 888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NORVESTOR SPV I HOLDING AS</a:t>
            </a:r>
          </a:p>
        </p:txBody>
      </p:sp>
    </p:spTree>
  </p:cSld>
  <p:clrMapOvr>
    <a:masterClrMapping xmlns:a="http://schemas.openxmlformats.org/drawingml/2006/main"/>
  </p:clrMapOvr>
</p:sld>
</file>