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c171468fb043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a1932030844c95"/>
  </p:sldMasterIdLst>
  <p:sldIdLst>
    <p:sldId xmlns:r="http://schemas.openxmlformats.org/officeDocument/2006/relationships" id="256" r:id="R780b1056a3f7493d"/>
    <p:sldId xmlns:r="http://schemas.openxmlformats.org/officeDocument/2006/relationships" id="257" r:id="R8b9ad0b4febd413c"/>
    <p:sldId xmlns:r="http://schemas.openxmlformats.org/officeDocument/2006/relationships" id="258" r:id="R42166852b3844493"/>
    <p:sldId xmlns:r="http://schemas.openxmlformats.org/officeDocument/2006/relationships" id="259" r:id="R1577443a06aa4b80"/>
    <p:sldId xmlns:r="http://schemas.openxmlformats.org/officeDocument/2006/relationships" id="260" r:id="R15b7e3484c5f484c"/>
    <p:sldId xmlns:r="http://schemas.openxmlformats.org/officeDocument/2006/relationships" id="261" r:id="R533d23719d4d4b57"/>
    <p:sldId xmlns:r="http://schemas.openxmlformats.org/officeDocument/2006/relationships" id="262" r:id="R71b8384178b345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1932030844c95" /><Relationship Type="http://schemas.openxmlformats.org/officeDocument/2006/relationships/slide" Target="/ppt/slides/slide1.xml" Id="R780b1056a3f7493d" /><Relationship Type="http://schemas.openxmlformats.org/officeDocument/2006/relationships/slide" Target="/ppt/slides/slide2.xml" Id="R8b9ad0b4febd413c" /><Relationship Type="http://schemas.openxmlformats.org/officeDocument/2006/relationships/slide" Target="/ppt/slides/slide3.xml" Id="R42166852b3844493" /><Relationship Type="http://schemas.openxmlformats.org/officeDocument/2006/relationships/slide" Target="/ppt/slides/slide4.xml" Id="R1577443a06aa4b80" /><Relationship Type="http://schemas.openxmlformats.org/officeDocument/2006/relationships/slide" Target="/ppt/slides/slide5.xml" Id="R15b7e3484c5f484c" /><Relationship Type="http://schemas.openxmlformats.org/officeDocument/2006/relationships/slide" Target="/ppt/slides/slide6.xml" Id="R533d23719d4d4b57" /><Relationship Type="http://schemas.openxmlformats.org/officeDocument/2006/relationships/slide" Target="/ppt/slides/slide7.xml" Id="R71b8384178b345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f20d18d2549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2fb7423ed4274" /><Relationship Type="http://schemas.openxmlformats.org/officeDocument/2006/relationships/theme" Target="/ppt/slideMasters/theme/theme1.xml" Id="R802ddd0a3ae142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b2fb7423ed42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0d1e7be0644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e4a6a12b84c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3a5e47688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c6a57a6f64b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556079a1e4c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205e6e5dc44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243c046e344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TOPCO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2 023 783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1 388 849 892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1 388 849 892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NORVESTOR SPV I HOLDING AS  –  50,9 %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NORVESTOR SPV I HOLDING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INVEST NR 10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VIKINGSTAD INVEST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 INNOVASJON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GARNENG KAPITAL AS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923 807 802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TOPCO AS</a:t>
            </a:r>
          </a:p>
        </p:txBody>
      </p:sp>
    </p:spTree>
  </p:cSld>
  <p:clrMapOvr>
    <a:masterClrMapping xmlns:a="http://schemas.openxmlformats.org/drawingml/2006/main"/>
  </p:clrMapOvr>
</p:sld>
</file>