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eeebbe34e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deeeeed14445a"/>
  </p:sldMasterIdLst>
  <p:sldIdLst>
    <p:sldId xmlns:r="http://schemas.openxmlformats.org/officeDocument/2006/relationships" id="256" r:id="R3c6767dbb3f14427"/>
    <p:sldId xmlns:r="http://schemas.openxmlformats.org/officeDocument/2006/relationships" id="257" r:id="R27cffb2f841e430b"/>
    <p:sldId xmlns:r="http://schemas.openxmlformats.org/officeDocument/2006/relationships" id="258" r:id="R6e5914f5373a4d8b"/>
    <p:sldId xmlns:r="http://schemas.openxmlformats.org/officeDocument/2006/relationships" id="259" r:id="R610e117e4f3a49ab"/>
    <p:sldId xmlns:r="http://schemas.openxmlformats.org/officeDocument/2006/relationships" id="260" r:id="Recd013366bcb46da"/>
    <p:sldId xmlns:r="http://schemas.openxmlformats.org/officeDocument/2006/relationships" id="261" r:id="R3a8b3063b7b543a4"/>
    <p:sldId xmlns:r="http://schemas.openxmlformats.org/officeDocument/2006/relationships" id="262" r:id="R6557af0a6bf2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deeeeed14445a" /><Relationship Type="http://schemas.openxmlformats.org/officeDocument/2006/relationships/slide" Target="/ppt/slides/slide1.xml" Id="R3c6767dbb3f14427" /><Relationship Type="http://schemas.openxmlformats.org/officeDocument/2006/relationships/slide" Target="/ppt/slides/slide2.xml" Id="R27cffb2f841e430b" /><Relationship Type="http://schemas.openxmlformats.org/officeDocument/2006/relationships/slide" Target="/ppt/slides/slide3.xml" Id="R6e5914f5373a4d8b" /><Relationship Type="http://schemas.openxmlformats.org/officeDocument/2006/relationships/slide" Target="/ppt/slides/slide4.xml" Id="R610e117e4f3a49ab" /><Relationship Type="http://schemas.openxmlformats.org/officeDocument/2006/relationships/slide" Target="/ppt/slides/slide5.xml" Id="Recd013366bcb46da" /><Relationship Type="http://schemas.openxmlformats.org/officeDocument/2006/relationships/slide" Target="/ppt/slides/slide6.xml" Id="R3a8b3063b7b543a4" /><Relationship Type="http://schemas.openxmlformats.org/officeDocument/2006/relationships/slide" Target="/ppt/slides/slide7.xml" Id="R6557af0a6bf2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759957ddc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0571963c4d73" /><Relationship Type="http://schemas.openxmlformats.org/officeDocument/2006/relationships/theme" Target="/ppt/slideMasters/theme/theme1.xml" Id="Rf3ad72efe48f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40571963c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876e56c4d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0bc697312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1ab413c05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64836c1b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35d614a7b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94c22ba5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deccf5bdd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1 208 692 000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3 534 088 000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