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bd4512251a41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1f68c7d2c14111"/>
  </p:sldMasterIdLst>
  <p:sldIdLst>
    <p:sldId xmlns:r="http://schemas.openxmlformats.org/officeDocument/2006/relationships" id="256" r:id="Rd2d4ae68762c4ca6"/>
    <p:sldId xmlns:r="http://schemas.openxmlformats.org/officeDocument/2006/relationships" id="257" r:id="Re44d9edb52524345"/>
    <p:sldId xmlns:r="http://schemas.openxmlformats.org/officeDocument/2006/relationships" id="258" r:id="R40d3a0051bc94913"/>
    <p:sldId xmlns:r="http://schemas.openxmlformats.org/officeDocument/2006/relationships" id="259" r:id="R22c564e33d1b4386"/>
    <p:sldId xmlns:r="http://schemas.openxmlformats.org/officeDocument/2006/relationships" id="260" r:id="R2df0d1a5beec4e7b"/>
    <p:sldId xmlns:r="http://schemas.openxmlformats.org/officeDocument/2006/relationships" id="261" r:id="Rc983fd0c1d334b86"/>
    <p:sldId xmlns:r="http://schemas.openxmlformats.org/officeDocument/2006/relationships" id="262" r:id="R8389cc18e5a845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1f68c7d2c14111" /><Relationship Type="http://schemas.openxmlformats.org/officeDocument/2006/relationships/slide" Target="/ppt/slides/slide1.xml" Id="Rd2d4ae68762c4ca6" /><Relationship Type="http://schemas.openxmlformats.org/officeDocument/2006/relationships/slide" Target="/ppt/slides/slide2.xml" Id="Re44d9edb52524345" /><Relationship Type="http://schemas.openxmlformats.org/officeDocument/2006/relationships/slide" Target="/ppt/slides/slide3.xml" Id="R40d3a0051bc94913" /><Relationship Type="http://schemas.openxmlformats.org/officeDocument/2006/relationships/slide" Target="/ppt/slides/slide4.xml" Id="R22c564e33d1b4386" /><Relationship Type="http://schemas.openxmlformats.org/officeDocument/2006/relationships/slide" Target="/ppt/slides/slide5.xml" Id="R2df0d1a5beec4e7b" /><Relationship Type="http://schemas.openxmlformats.org/officeDocument/2006/relationships/slide" Target="/ppt/slides/slide6.xml" Id="Rc983fd0c1d334b86" /><Relationship Type="http://schemas.openxmlformats.org/officeDocument/2006/relationships/slide" Target="/ppt/slides/slide7.xml" Id="R8389cc18e5a845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1182b4c6664d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d2bbbe9a547c3" /><Relationship Type="http://schemas.openxmlformats.org/officeDocument/2006/relationships/theme" Target="/ppt/slideMasters/theme/theme1.xml" Id="Ra404523d046e42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3d2bbbe9a547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2709b140146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647c3b32843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fbd2a13664e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7c724dbc142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5e036050040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3c9aceae446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faf898a864c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UMF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14 879 050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14 879 050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MARIUS FORNÆSS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MARI FORNÆSS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Daleveien 288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923 804 404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