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92bb98667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8cef5539141c9"/>
  </p:sldMasterIdLst>
  <p:sldIdLst>
    <p:sldId xmlns:r="http://schemas.openxmlformats.org/officeDocument/2006/relationships" id="256" r:id="R0739becd5f3443be"/>
    <p:sldId xmlns:r="http://schemas.openxmlformats.org/officeDocument/2006/relationships" id="257" r:id="R37d9266e63624153"/>
    <p:sldId xmlns:r="http://schemas.openxmlformats.org/officeDocument/2006/relationships" id="258" r:id="R1732bbe6bbe8444e"/>
    <p:sldId xmlns:r="http://schemas.openxmlformats.org/officeDocument/2006/relationships" id="259" r:id="R345df9d53542456d"/>
    <p:sldId xmlns:r="http://schemas.openxmlformats.org/officeDocument/2006/relationships" id="260" r:id="Rde373d56934a49c8"/>
    <p:sldId xmlns:r="http://schemas.openxmlformats.org/officeDocument/2006/relationships" id="261" r:id="R399d67c5a88c4a7d"/>
    <p:sldId xmlns:r="http://schemas.openxmlformats.org/officeDocument/2006/relationships" id="262" r:id="R67947ebe40c1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8cef5539141c9" /><Relationship Type="http://schemas.openxmlformats.org/officeDocument/2006/relationships/slide" Target="/ppt/slides/slide1.xml" Id="R0739becd5f3443be" /><Relationship Type="http://schemas.openxmlformats.org/officeDocument/2006/relationships/slide" Target="/ppt/slides/slide2.xml" Id="R37d9266e63624153" /><Relationship Type="http://schemas.openxmlformats.org/officeDocument/2006/relationships/slide" Target="/ppt/slides/slide3.xml" Id="R1732bbe6bbe8444e" /><Relationship Type="http://schemas.openxmlformats.org/officeDocument/2006/relationships/slide" Target="/ppt/slides/slide4.xml" Id="R345df9d53542456d" /><Relationship Type="http://schemas.openxmlformats.org/officeDocument/2006/relationships/slide" Target="/ppt/slides/slide5.xml" Id="Rde373d56934a49c8" /><Relationship Type="http://schemas.openxmlformats.org/officeDocument/2006/relationships/slide" Target="/ppt/slides/slide6.xml" Id="R399d67c5a88c4a7d" /><Relationship Type="http://schemas.openxmlformats.org/officeDocument/2006/relationships/slide" Target="/ppt/slides/slide7.xml" Id="R67947ebe40c1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ec341ab85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a8d790a934baa" /><Relationship Type="http://schemas.openxmlformats.org/officeDocument/2006/relationships/theme" Target="/ppt/slideMasters/theme/theme1.xml" Id="R02554525ea5f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a8d790a93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638018feb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61038cfea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37a554de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f14ef935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0ec7408b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5e9604d7642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acc996599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CAPITAL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EDWIN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Edwin Engen, Strandlia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923 749 314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