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fef5df1f9448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30e097f7204ade"/>
  </p:sldMasterIdLst>
  <p:sldIdLst>
    <p:sldId xmlns:r="http://schemas.openxmlformats.org/officeDocument/2006/relationships" id="256" r:id="Ref3ba74982f34e0a"/>
    <p:sldId xmlns:r="http://schemas.openxmlformats.org/officeDocument/2006/relationships" id="257" r:id="Rad32a891b9f04701"/>
    <p:sldId xmlns:r="http://schemas.openxmlformats.org/officeDocument/2006/relationships" id="258" r:id="R6db9845825364690"/>
    <p:sldId xmlns:r="http://schemas.openxmlformats.org/officeDocument/2006/relationships" id="259" r:id="R3c22487fd5d1445f"/>
    <p:sldId xmlns:r="http://schemas.openxmlformats.org/officeDocument/2006/relationships" id="260" r:id="R110dcea611814659"/>
    <p:sldId xmlns:r="http://schemas.openxmlformats.org/officeDocument/2006/relationships" id="261" r:id="R51bc679b902942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0e097f7204ade" /><Relationship Type="http://schemas.openxmlformats.org/officeDocument/2006/relationships/slide" Target="/ppt/slides/slide1.xml" Id="Ref3ba74982f34e0a" /><Relationship Type="http://schemas.openxmlformats.org/officeDocument/2006/relationships/slide" Target="/ppt/slides/slide2.xml" Id="Rad32a891b9f04701" /><Relationship Type="http://schemas.openxmlformats.org/officeDocument/2006/relationships/slide" Target="/ppt/slides/slide3.xml" Id="R6db9845825364690" /><Relationship Type="http://schemas.openxmlformats.org/officeDocument/2006/relationships/slide" Target="/ppt/slides/slide4.xml" Id="R3c22487fd5d1445f" /><Relationship Type="http://schemas.openxmlformats.org/officeDocument/2006/relationships/slide" Target="/ppt/slides/slide5.xml" Id="R110dcea611814659" /><Relationship Type="http://schemas.openxmlformats.org/officeDocument/2006/relationships/slide" Target="/ppt/slides/slide6.xml" Id="R51bc679b902942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91fc532104e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789270bf34ae1" /><Relationship Type="http://schemas.openxmlformats.org/officeDocument/2006/relationships/theme" Target="/ppt/slideMasters/theme/theme1.xml" Id="Re6bf176e95db46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c789270bf34a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55ee1444a4e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b6fc4a77f42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15530fbe449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8d0c17d734a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6e3949bc840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2de0e5a3a40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REVISJON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OG ROMSDAL REVISJON SA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28 748 304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6 785 519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15 579 284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