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0d1502959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e23c0b2154d40"/>
  </p:sldMasterIdLst>
  <p:sldIdLst>
    <p:sldId xmlns:r="http://schemas.openxmlformats.org/officeDocument/2006/relationships" id="256" r:id="Rd7d25311d2e84d65"/>
    <p:sldId xmlns:r="http://schemas.openxmlformats.org/officeDocument/2006/relationships" id="257" r:id="R2217a9fbe9414691"/>
    <p:sldId xmlns:r="http://schemas.openxmlformats.org/officeDocument/2006/relationships" id="258" r:id="Rc8378be7b697448e"/>
    <p:sldId xmlns:r="http://schemas.openxmlformats.org/officeDocument/2006/relationships" id="259" r:id="Rd7ef73112ed14b74"/>
    <p:sldId xmlns:r="http://schemas.openxmlformats.org/officeDocument/2006/relationships" id="260" r:id="R477772be606049cd"/>
    <p:sldId xmlns:r="http://schemas.openxmlformats.org/officeDocument/2006/relationships" id="261" r:id="R9ad6e5f1a0df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e23c0b2154d40" /><Relationship Type="http://schemas.openxmlformats.org/officeDocument/2006/relationships/slide" Target="/ppt/slides/slide1.xml" Id="Rd7d25311d2e84d65" /><Relationship Type="http://schemas.openxmlformats.org/officeDocument/2006/relationships/slide" Target="/ppt/slides/slide2.xml" Id="R2217a9fbe9414691" /><Relationship Type="http://schemas.openxmlformats.org/officeDocument/2006/relationships/slide" Target="/ppt/slides/slide3.xml" Id="Rc8378be7b697448e" /><Relationship Type="http://schemas.openxmlformats.org/officeDocument/2006/relationships/slide" Target="/ppt/slides/slide4.xml" Id="Rd7ef73112ed14b74" /><Relationship Type="http://schemas.openxmlformats.org/officeDocument/2006/relationships/slide" Target="/ppt/slides/slide5.xml" Id="R477772be606049cd" /><Relationship Type="http://schemas.openxmlformats.org/officeDocument/2006/relationships/slide" Target="/ppt/slides/slide6.xml" Id="R9ad6e5f1a0df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630004014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0474ec074b1f" /><Relationship Type="http://schemas.openxmlformats.org/officeDocument/2006/relationships/theme" Target="/ppt/slideMasters/theme/theme1.xml" Id="R0375694888a1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40474ec07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45e66cae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1104a50404b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4a8d2ac1b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af0770a5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91d11324e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51a90ba2c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