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1aebabf22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845420b4f4ec6"/>
  </p:sldMasterIdLst>
  <p:sldIdLst>
    <p:sldId xmlns:r="http://schemas.openxmlformats.org/officeDocument/2006/relationships" id="256" r:id="R6689d62143054c2d"/>
    <p:sldId xmlns:r="http://schemas.openxmlformats.org/officeDocument/2006/relationships" id="257" r:id="Rdabd9ee948d14090"/>
    <p:sldId xmlns:r="http://schemas.openxmlformats.org/officeDocument/2006/relationships" id="258" r:id="R031afe306f0b46c5"/>
    <p:sldId xmlns:r="http://schemas.openxmlformats.org/officeDocument/2006/relationships" id="259" r:id="Rd672d358c19e4f09"/>
    <p:sldId xmlns:r="http://schemas.openxmlformats.org/officeDocument/2006/relationships" id="260" r:id="Rf4dbc80dd04549f5"/>
    <p:sldId xmlns:r="http://schemas.openxmlformats.org/officeDocument/2006/relationships" id="261" r:id="R7f54419c899444fd"/>
    <p:sldId xmlns:r="http://schemas.openxmlformats.org/officeDocument/2006/relationships" id="262" r:id="Rc453f3674e83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845420b4f4ec6" /><Relationship Type="http://schemas.openxmlformats.org/officeDocument/2006/relationships/slide" Target="/ppt/slides/slide1.xml" Id="R6689d62143054c2d" /><Relationship Type="http://schemas.openxmlformats.org/officeDocument/2006/relationships/slide" Target="/ppt/slides/slide2.xml" Id="Rdabd9ee948d14090" /><Relationship Type="http://schemas.openxmlformats.org/officeDocument/2006/relationships/slide" Target="/ppt/slides/slide3.xml" Id="R031afe306f0b46c5" /><Relationship Type="http://schemas.openxmlformats.org/officeDocument/2006/relationships/slide" Target="/ppt/slides/slide4.xml" Id="Rd672d358c19e4f09" /><Relationship Type="http://schemas.openxmlformats.org/officeDocument/2006/relationships/slide" Target="/ppt/slides/slide5.xml" Id="Rf4dbc80dd04549f5" /><Relationship Type="http://schemas.openxmlformats.org/officeDocument/2006/relationships/slide" Target="/ppt/slides/slide6.xml" Id="R7f54419c899444fd" /><Relationship Type="http://schemas.openxmlformats.org/officeDocument/2006/relationships/slide" Target="/ppt/slides/slide7.xml" Id="Rc453f3674e83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f2cfc97ff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80cfb3afe4509" /><Relationship Type="http://schemas.openxmlformats.org/officeDocument/2006/relationships/theme" Target="/ppt/slideMasters/theme/theme1.xml" Id="R911cd9c80b26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80cfb3afe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794d758d6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e8bb99fd2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23ff3c57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5847342ea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ae6d8408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1d6949f7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6882f55e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